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colors12.xml" ContentType="application/vnd.openxmlformats-officedocument.drawingml.diagramColor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ata14.xml" ContentType="application/vnd.openxmlformats-officedocument.drawingml.diagramData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notesSlides/notesSlide6.xml" ContentType="application/vnd.openxmlformats-officedocument.presentationml.notesSlid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layout15.xml" ContentType="application/vnd.openxmlformats-officedocument.drawingml.diagramLayout+xml"/>
  <Override PartName="/ppt/notesSlides/notesSlide21.xml" ContentType="application/vnd.openxmlformats-officedocument.presentationml.notesSlid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data9.xml" ContentType="application/vnd.openxmlformats-officedocument.drawingml.diagramData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4" r:id="rId1"/>
  </p:sldMasterIdLst>
  <p:notesMasterIdLst>
    <p:notesMasterId r:id="rId46"/>
  </p:notesMasterIdLst>
  <p:sldIdLst>
    <p:sldId id="262" r:id="rId2"/>
    <p:sldId id="417" r:id="rId3"/>
    <p:sldId id="449" r:id="rId4"/>
    <p:sldId id="487" r:id="rId5"/>
    <p:sldId id="467" r:id="rId6"/>
    <p:sldId id="489" r:id="rId7"/>
    <p:sldId id="522" r:id="rId8"/>
    <p:sldId id="488" r:id="rId9"/>
    <p:sldId id="521" r:id="rId10"/>
    <p:sldId id="490" r:id="rId11"/>
    <p:sldId id="486" r:id="rId12"/>
    <p:sldId id="491" r:id="rId13"/>
    <p:sldId id="492" r:id="rId14"/>
    <p:sldId id="493" r:id="rId15"/>
    <p:sldId id="494" r:id="rId16"/>
    <p:sldId id="495" r:id="rId17"/>
    <p:sldId id="496" r:id="rId18"/>
    <p:sldId id="497" r:id="rId19"/>
    <p:sldId id="498" r:id="rId20"/>
    <p:sldId id="499" r:id="rId21"/>
    <p:sldId id="500" r:id="rId22"/>
    <p:sldId id="501" r:id="rId23"/>
    <p:sldId id="502" r:id="rId24"/>
    <p:sldId id="503" r:id="rId25"/>
    <p:sldId id="504" r:id="rId26"/>
    <p:sldId id="505" r:id="rId27"/>
    <p:sldId id="506" r:id="rId28"/>
    <p:sldId id="507" r:id="rId29"/>
    <p:sldId id="508" r:id="rId30"/>
    <p:sldId id="509" r:id="rId31"/>
    <p:sldId id="510" r:id="rId32"/>
    <p:sldId id="511" r:id="rId33"/>
    <p:sldId id="512" r:id="rId34"/>
    <p:sldId id="513" r:id="rId35"/>
    <p:sldId id="514" r:id="rId36"/>
    <p:sldId id="515" r:id="rId37"/>
    <p:sldId id="516" r:id="rId38"/>
    <p:sldId id="517" r:id="rId39"/>
    <p:sldId id="518" r:id="rId40"/>
    <p:sldId id="519" r:id="rId41"/>
    <p:sldId id="520" r:id="rId42"/>
    <p:sldId id="523" r:id="rId43"/>
    <p:sldId id="524" r:id="rId44"/>
    <p:sldId id="284" r:id="rId45"/>
  </p:sldIdLst>
  <p:sldSz cx="9144000" cy="6858000" type="screen4x3"/>
  <p:notesSz cx="6737350" cy="9929813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8686"/>
    <a:srgbClr val="C0C0C0"/>
    <a:srgbClr val="759FCD"/>
    <a:srgbClr val="969696"/>
    <a:srgbClr val="003366"/>
    <a:srgbClr val="000099"/>
    <a:srgbClr val="9FD2D9"/>
    <a:srgbClr val="003300"/>
    <a:srgbClr val="6FC37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37" autoAdjust="0"/>
    <p:restoredTop sz="94673" autoAdjust="0"/>
  </p:normalViewPr>
  <p:slideViewPr>
    <p:cSldViewPr>
      <p:cViewPr>
        <p:scale>
          <a:sx n="60" d="100"/>
          <a:sy n="60" d="100"/>
        </p:scale>
        <p:origin x="-822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7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9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01FB2B-CFC2-4356-B9C9-B899C532F52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286C1EFF-E298-4F76-80A7-5254CD8EEDB9}" type="pres">
      <dgm:prSet presAssocID="{FF01FB2B-CFC2-4356-B9C9-B899C532F52F}" presName="linearFlow" presStyleCnt="0">
        <dgm:presLayoutVars>
          <dgm:dir/>
          <dgm:resizeHandles val="exact"/>
        </dgm:presLayoutVars>
      </dgm:prSet>
      <dgm:spPr/>
    </dgm:pt>
  </dgm:ptLst>
  <dgm:cxnLst>
    <dgm:cxn modelId="{B2077A8F-F4EE-46CE-A57A-7E078AC09A5A}" type="presOf" srcId="{FF01FB2B-CFC2-4356-B9C9-B899C532F52F}" destId="{286C1EFF-E298-4F76-80A7-5254CD8EEDB9}" srcOrd="0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98712385-CF3D-4297-906D-276A3670D0DA}" type="presOf" srcId="{DC62CFCB-071B-490E-8146-252901C056B7}" destId="{8301BE0B-B5F7-4EDC-9E3C-7791CEA99FA9}" srcOrd="0" destOrd="0" presId="urn:microsoft.com/office/officeart/2005/8/layout/vList3"/>
    <dgm:cxn modelId="{C7B094BE-6AEE-4967-BA54-7D9B0E47AC25}" type="presOf" srcId="{5BA5FB60-D6AD-4B58-B341-DD9CA3E5F279}" destId="{00A41620-9D28-4013-8C22-E66979BDC571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1DFC9F35-E544-4ADB-915C-3438A5833ADE}" type="presOf" srcId="{262E8540-C8B4-426D-8855-CD780144D8E5}" destId="{F74BF8A5-243D-423C-9C6F-78051086AD6A}" srcOrd="0" destOrd="0" presId="urn:microsoft.com/office/officeart/2005/8/layout/vList3"/>
    <dgm:cxn modelId="{155D0B1D-8029-4F1B-A372-D62500090638}" type="presOf" srcId="{4E7257BE-CC95-4A77-BD79-CB4F072E62FE}" destId="{04811C23-5B9C-4D35-8646-B489D2B35ED8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4D4505AD-2FD5-44DA-B077-E3D6F46A2140}" type="presParOf" srcId="{00A41620-9D28-4013-8C22-E66979BDC571}" destId="{C1A2A38F-A65E-48CB-95B6-C40FBF09A6A8}" srcOrd="0" destOrd="0" presId="urn:microsoft.com/office/officeart/2005/8/layout/vList3"/>
    <dgm:cxn modelId="{8FC17E84-C208-4949-9D38-7F5F65BAA3DD}" type="presParOf" srcId="{C1A2A38F-A65E-48CB-95B6-C40FBF09A6A8}" destId="{C8B9C7B0-8F3A-4026-AF25-69721206CC0D}" srcOrd="0" destOrd="0" presId="urn:microsoft.com/office/officeart/2005/8/layout/vList3"/>
    <dgm:cxn modelId="{5ED8C0F7-4AD5-4834-9FDF-225DAAC29505}" type="presParOf" srcId="{C1A2A38F-A65E-48CB-95B6-C40FBF09A6A8}" destId="{8301BE0B-B5F7-4EDC-9E3C-7791CEA99FA9}" srcOrd="1" destOrd="0" presId="urn:microsoft.com/office/officeart/2005/8/layout/vList3"/>
    <dgm:cxn modelId="{8ECBCF31-DC81-4368-968F-CF9702841AC8}" type="presParOf" srcId="{00A41620-9D28-4013-8C22-E66979BDC571}" destId="{FCDE095B-FF4F-4651-9B0F-53EF817D5E08}" srcOrd="1" destOrd="0" presId="urn:microsoft.com/office/officeart/2005/8/layout/vList3"/>
    <dgm:cxn modelId="{62FE0008-B6FB-4129-99F3-6F26153B854F}" type="presParOf" srcId="{00A41620-9D28-4013-8C22-E66979BDC571}" destId="{90B3A01B-F958-4434-9314-419EC8F76529}" srcOrd="2" destOrd="0" presId="urn:microsoft.com/office/officeart/2005/8/layout/vList3"/>
    <dgm:cxn modelId="{D3A4AC53-8A9D-4D8C-999B-A94A45CA10E1}" type="presParOf" srcId="{90B3A01B-F958-4434-9314-419EC8F76529}" destId="{843C90AA-AB59-4406-9FF0-019F95208D14}" srcOrd="0" destOrd="0" presId="urn:microsoft.com/office/officeart/2005/8/layout/vList3"/>
    <dgm:cxn modelId="{55AE09D5-F51C-4369-B23C-E17006559136}" type="presParOf" srcId="{90B3A01B-F958-4434-9314-419EC8F76529}" destId="{F74BF8A5-243D-423C-9C6F-78051086AD6A}" srcOrd="1" destOrd="0" presId="urn:microsoft.com/office/officeart/2005/8/layout/vList3"/>
    <dgm:cxn modelId="{03760A21-1127-47A8-BF1D-7DDD1197B7F2}" type="presParOf" srcId="{00A41620-9D28-4013-8C22-E66979BDC571}" destId="{1DD89419-5A92-47F2-B6B4-7382964EFAAF}" srcOrd="3" destOrd="0" presId="urn:microsoft.com/office/officeart/2005/8/layout/vList3"/>
    <dgm:cxn modelId="{FA5EF050-4525-44AD-9D94-57FF82F5848D}" type="presParOf" srcId="{00A41620-9D28-4013-8C22-E66979BDC571}" destId="{6CC4499B-B541-4B18-B758-5CAAF11B381C}" srcOrd="4" destOrd="0" presId="urn:microsoft.com/office/officeart/2005/8/layout/vList3"/>
    <dgm:cxn modelId="{297196A6-800E-48A8-8844-C35F4F928A78}" type="presParOf" srcId="{6CC4499B-B541-4B18-B758-5CAAF11B381C}" destId="{76CCAC90-4D1D-4C95-960B-C3D9A1A4CF8E}" srcOrd="0" destOrd="0" presId="urn:microsoft.com/office/officeart/2005/8/layout/vList3"/>
    <dgm:cxn modelId="{24B8A1ED-D337-496D-A630-6049B3645E0F}" type="presParOf" srcId="{6CC4499B-B541-4B18-B758-5CAAF11B381C}" destId="{04811C23-5B9C-4D35-8646-B489D2B35ED8}" srcOrd="1" destOrd="0" presId="urn:microsoft.com/office/officeart/2005/8/layout/vList3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PRODUCTOR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11BC7510-1D56-43D1-9EE0-75B23959EC6C}" type="presOf" srcId="{5BA5FB60-D6AD-4B58-B341-DD9CA3E5F279}" destId="{00A41620-9D28-4013-8C22-E66979BDC571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3EA6BDB9-8C25-431A-A011-97C85D56FD17}" type="presOf" srcId="{DC62CFCB-071B-490E-8146-252901C056B7}" destId="{8301BE0B-B5F7-4EDC-9E3C-7791CEA99FA9}" srcOrd="0" destOrd="0" presId="urn:microsoft.com/office/officeart/2005/8/layout/vList3"/>
    <dgm:cxn modelId="{0C61EB70-FB7C-42DE-96A7-D9C2AC57A1A8}" type="presParOf" srcId="{00A41620-9D28-4013-8C22-E66979BDC571}" destId="{C1A2A38F-A65E-48CB-95B6-C40FBF09A6A8}" srcOrd="0" destOrd="0" presId="urn:microsoft.com/office/officeart/2005/8/layout/vList3"/>
    <dgm:cxn modelId="{2A425AD5-332B-4729-98D6-E1CEA1C4CF8E}" type="presParOf" srcId="{C1A2A38F-A65E-48CB-95B6-C40FBF09A6A8}" destId="{C8B9C7B0-8F3A-4026-AF25-69721206CC0D}" srcOrd="0" destOrd="0" presId="urn:microsoft.com/office/officeart/2005/8/layout/vList3"/>
    <dgm:cxn modelId="{5C2A31EF-B60E-4756-936D-0FCE6A386A11}" type="presParOf" srcId="{C1A2A38F-A65E-48CB-95B6-C40FBF09A6A8}" destId="{8301BE0B-B5F7-4EDC-9E3C-7791CEA99FA9}" srcOrd="1" destOrd="0" presId="urn:microsoft.com/office/officeart/2005/8/layout/vList3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AF7B7606-1D15-46B0-A839-AFD608DFA0E9}" type="presOf" srcId="{5BA5FB60-D6AD-4B58-B341-DD9CA3E5F279}" destId="{00A41620-9D28-4013-8C22-E66979BDC571}" srcOrd="0" destOrd="0" presId="urn:microsoft.com/office/officeart/2005/8/layout/vList3"/>
    <dgm:cxn modelId="{77CEE296-D2E6-4A49-81FD-FAA54A4D89A7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D4AAE1DF-A3D7-4CFA-9284-0E12FE73C4F7}" type="presOf" srcId="{4E7257BE-CC95-4A77-BD79-CB4F072E62FE}" destId="{04811C23-5B9C-4D35-8646-B489D2B35ED8}" srcOrd="0" destOrd="0" presId="urn:microsoft.com/office/officeart/2005/8/layout/vList3"/>
    <dgm:cxn modelId="{1142D629-DC76-418B-983A-C5DB31210D43}" type="presOf" srcId="{262E8540-C8B4-426D-8855-CD780144D8E5}" destId="{F74BF8A5-243D-423C-9C6F-78051086AD6A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48D4CF6A-6DA5-46BF-A9EB-2335E4EDFE4E}" type="presParOf" srcId="{00A41620-9D28-4013-8C22-E66979BDC571}" destId="{C1A2A38F-A65E-48CB-95B6-C40FBF09A6A8}" srcOrd="0" destOrd="0" presId="urn:microsoft.com/office/officeart/2005/8/layout/vList3"/>
    <dgm:cxn modelId="{F3AE6EB8-EC9F-44FD-8F0C-3A3548738D76}" type="presParOf" srcId="{C1A2A38F-A65E-48CB-95B6-C40FBF09A6A8}" destId="{C8B9C7B0-8F3A-4026-AF25-69721206CC0D}" srcOrd="0" destOrd="0" presId="urn:microsoft.com/office/officeart/2005/8/layout/vList3"/>
    <dgm:cxn modelId="{CF2BB2E5-226F-4E19-85AF-FF17A5E66DA4}" type="presParOf" srcId="{C1A2A38F-A65E-48CB-95B6-C40FBF09A6A8}" destId="{8301BE0B-B5F7-4EDC-9E3C-7791CEA99FA9}" srcOrd="1" destOrd="0" presId="urn:microsoft.com/office/officeart/2005/8/layout/vList3"/>
    <dgm:cxn modelId="{EE873B0E-902A-4E14-821E-A5E4C9494E65}" type="presParOf" srcId="{00A41620-9D28-4013-8C22-E66979BDC571}" destId="{FCDE095B-FF4F-4651-9B0F-53EF817D5E08}" srcOrd="1" destOrd="0" presId="urn:microsoft.com/office/officeart/2005/8/layout/vList3"/>
    <dgm:cxn modelId="{7DAA5AAE-FAD3-4CF3-871F-4F4A28548F10}" type="presParOf" srcId="{00A41620-9D28-4013-8C22-E66979BDC571}" destId="{90B3A01B-F958-4434-9314-419EC8F76529}" srcOrd="2" destOrd="0" presId="urn:microsoft.com/office/officeart/2005/8/layout/vList3"/>
    <dgm:cxn modelId="{CED68108-52B9-47B2-84A3-760AA90B7070}" type="presParOf" srcId="{90B3A01B-F958-4434-9314-419EC8F76529}" destId="{843C90AA-AB59-4406-9FF0-019F95208D14}" srcOrd="0" destOrd="0" presId="urn:microsoft.com/office/officeart/2005/8/layout/vList3"/>
    <dgm:cxn modelId="{21CBAAFC-A384-4981-8C74-F5F3645CB9B9}" type="presParOf" srcId="{90B3A01B-F958-4434-9314-419EC8F76529}" destId="{F74BF8A5-243D-423C-9C6F-78051086AD6A}" srcOrd="1" destOrd="0" presId="urn:microsoft.com/office/officeart/2005/8/layout/vList3"/>
    <dgm:cxn modelId="{6C6F760D-761D-479D-9B8E-F378A676D2E8}" type="presParOf" srcId="{00A41620-9D28-4013-8C22-E66979BDC571}" destId="{1DD89419-5A92-47F2-B6B4-7382964EFAAF}" srcOrd="3" destOrd="0" presId="urn:microsoft.com/office/officeart/2005/8/layout/vList3"/>
    <dgm:cxn modelId="{6070892C-9781-4350-BBE1-2253F6385900}" type="presParOf" srcId="{00A41620-9D28-4013-8C22-E66979BDC571}" destId="{6CC4499B-B541-4B18-B758-5CAAF11B381C}" srcOrd="4" destOrd="0" presId="urn:microsoft.com/office/officeart/2005/8/layout/vList3"/>
    <dgm:cxn modelId="{90D65638-CF2C-478F-872A-1D713B2FEAD7}" type="presParOf" srcId="{6CC4499B-B541-4B18-B758-5CAAF11B381C}" destId="{76CCAC90-4D1D-4C95-960B-C3D9A1A4CF8E}" srcOrd="0" destOrd="0" presId="urn:microsoft.com/office/officeart/2005/8/layout/vList3"/>
    <dgm:cxn modelId="{6189B43B-1103-4CA3-BEAB-3D635AA902C0}" type="presParOf" srcId="{6CC4499B-B541-4B18-B758-5CAAF11B381C}" destId="{04811C23-5B9C-4D35-8646-B489D2B35E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 custT="1"/>
      <dgm:spPr/>
      <dgm:t>
        <a:bodyPr/>
        <a:lstStyle/>
        <a:p>
          <a:r>
            <a:rPr lang="es-AR" sz="1600" dirty="0" smtClean="0"/>
            <a:t>DEPOSITANTE</a:t>
          </a:r>
          <a:endParaRPr lang="es-ES" sz="1600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1178029-C705-4297-B58C-04A6A9D71736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56AF8A20-85BC-4DB9-B552-6027CD9B9F88}" type="presOf" srcId="{5BA5FB60-D6AD-4B58-B341-DD9CA3E5F279}" destId="{00A41620-9D28-4013-8C22-E66979BDC571}" srcOrd="0" destOrd="0" presId="urn:microsoft.com/office/officeart/2005/8/layout/vList3"/>
    <dgm:cxn modelId="{8ACC2581-8EBB-4FE0-8D8F-A1CF253EA8CF}" type="presParOf" srcId="{00A41620-9D28-4013-8C22-E66979BDC571}" destId="{C1A2A38F-A65E-48CB-95B6-C40FBF09A6A8}" srcOrd="0" destOrd="0" presId="urn:microsoft.com/office/officeart/2005/8/layout/vList3"/>
    <dgm:cxn modelId="{A38EAEF1-E787-4969-A310-3EC0D249DDBF}" type="presParOf" srcId="{C1A2A38F-A65E-48CB-95B6-C40FBF09A6A8}" destId="{C8B9C7B0-8F3A-4026-AF25-69721206CC0D}" srcOrd="0" destOrd="0" presId="urn:microsoft.com/office/officeart/2005/8/layout/vList3"/>
    <dgm:cxn modelId="{8DD1D733-F436-46AF-915B-F7DB9A45C92E}" type="presParOf" srcId="{C1A2A38F-A65E-48CB-95B6-C40FBF09A6A8}" destId="{8301BE0B-B5F7-4EDC-9E3C-7791CEA99F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7D0C4BEA-CE01-4957-9764-5641C85D3942}" type="presOf" srcId="{262E8540-C8B4-426D-8855-CD780144D8E5}" destId="{F74BF8A5-243D-423C-9C6F-78051086AD6A}" srcOrd="0" destOrd="0" presId="urn:microsoft.com/office/officeart/2005/8/layout/vList3"/>
    <dgm:cxn modelId="{1D9B59EC-BCC3-42D6-AF2D-6156C0B20D3C}" type="presOf" srcId="{4E7257BE-CC95-4A77-BD79-CB4F072E62FE}" destId="{04811C23-5B9C-4D35-8646-B489D2B35ED8}" srcOrd="0" destOrd="0" presId="urn:microsoft.com/office/officeart/2005/8/layout/vList3"/>
    <dgm:cxn modelId="{23739DD2-52A5-4BCB-A329-59B64DEA1974}" type="presOf" srcId="{DC62CFCB-071B-490E-8146-252901C056B7}" destId="{8301BE0B-B5F7-4EDC-9E3C-7791CEA99FA9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1253AAA2-73B5-4EE7-AD60-B261E5FA6239}" type="presOf" srcId="{5BA5FB60-D6AD-4B58-B341-DD9CA3E5F279}" destId="{00A41620-9D28-4013-8C22-E66979BDC571}" srcOrd="0" destOrd="0" presId="urn:microsoft.com/office/officeart/2005/8/layout/vList3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B062D773-7173-439A-B69B-BA8F6A8F4B9D}" type="presParOf" srcId="{00A41620-9D28-4013-8C22-E66979BDC571}" destId="{C1A2A38F-A65E-48CB-95B6-C40FBF09A6A8}" srcOrd="0" destOrd="0" presId="urn:microsoft.com/office/officeart/2005/8/layout/vList3"/>
    <dgm:cxn modelId="{08AA6734-9048-4D8A-B216-1C77870B94A9}" type="presParOf" srcId="{C1A2A38F-A65E-48CB-95B6-C40FBF09A6A8}" destId="{C8B9C7B0-8F3A-4026-AF25-69721206CC0D}" srcOrd="0" destOrd="0" presId="urn:microsoft.com/office/officeart/2005/8/layout/vList3"/>
    <dgm:cxn modelId="{0F8E0945-B355-4A3E-9662-221E850B5D7B}" type="presParOf" srcId="{C1A2A38F-A65E-48CB-95B6-C40FBF09A6A8}" destId="{8301BE0B-B5F7-4EDC-9E3C-7791CEA99FA9}" srcOrd="1" destOrd="0" presId="urn:microsoft.com/office/officeart/2005/8/layout/vList3"/>
    <dgm:cxn modelId="{AE1CBA65-5048-40A2-B38B-788AC58C60D2}" type="presParOf" srcId="{00A41620-9D28-4013-8C22-E66979BDC571}" destId="{FCDE095B-FF4F-4651-9B0F-53EF817D5E08}" srcOrd="1" destOrd="0" presId="urn:microsoft.com/office/officeart/2005/8/layout/vList3"/>
    <dgm:cxn modelId="{C3D2C923-663B-42A4-91DB-C33EA2A4C29E}" type="presParOf" srcId="{00A41620-9D28-4013-8C22-E66979BDC571}" destId="{90B3A01B-F958-4434-9314-419EC8F76529}" srcOrd="2" destOrd="0" presId="urn:microsoft.com/office/officeart/2005/8/layout/vList3"/>
    <dgm:cxn modelId="{9575311E-F301-460F-A3A0-E727DF0D24E2}" type="presParOf" srcId="{90B3A01B-F958-4434-9314-419EC8F76529}" destId="{843C90AA-AB59-4406-9FF0-019F95208D14}" srcOrd="0" destOrd="0" presId="urn:microsoft.com/office/officeart/2005/8/layout/vList3"/>
    <dgm:cxn modelId="{BED9ED63-822A-4D8E-9D0A-0359103F77FE}" type="presParOf" srcId="{90B3A01B-F958-4434-9314-419EC8F76529}" destId="{F74BF8A5-243D-423C-9C6F-78051086AD6A}" srcOrd="1" destOrd="0" presId="urn:microsoft.com/office/officeart/2005/8/layout/vList3"/>
    <dgm:cxn modelId="{28ECE7C7-CF79-407D-A0DF-0E1649472D6F}" type="presParOf" srcId="{00A41620-9D28-4013-8C22-E66979BDC571}" destId="{1DD89419-5A92-47F2-B6B4-7382964EFAAF}" srcOrd="3" destOrd="0" presId="urn:microsoft.com/office/officeart/2005/8/layout/vList3"/>
    <dgm:cxn modelId="{C9CB4C08-DD67-4B60-B8DD-CE769CBDAB20}" type="presParOf" srcId="{00A41620-9D28-4013-8C22-E66979BDC571}" destId="{6CC4499B-B541-4B18-B758-5CAAF11B381C}" srcOrd="4" destOrd="0" presId="urn:microsoft.com/office/officeart/2005/8/layout/vList3"/>
    <dgm:cxn modelId="{A5688933-4C61-4A2E-9F14-4A3345047C69}" type="presParOf" srcId="{6CC4499B-B541-4B18-B758-5CAAF11B381C}" destId="{76CCAC90-4D1D-4C95-960B-C3D9A1A4CF8E}" srcOrd="0" destOrd="0" presId="urn:microsoft.com/office/officeart/2005/8/layout/vList3"/>
    <dgm:cxn modelId="{74B298AB-78B7-4C47-8ACD-013491F42DED}" type="presParOf" srcId="{6CC4499B-B541-4B18-B758-5CAAF11B381C}" destId="{04811C23-5B9C-4D35-8646-B489D2B35E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 custT="1"/>
      <dgm:spPr/>
      <dgm:t>
        <a:bodyPr/>
        <a:lstStyle/>
        <a:p>
          <a:r>
            <a:rPr lang="es-AR" sz="1600" dirty="0" smtClean="0"/>
            <a:t>DEPOSITANTE</a:t>
          </a:r>
          <a:endParaRPr lang="es-ES" sz="1600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7E9597B-6D21-4934-B7E3-55171A1A74FA}" type="presOf" srcId="{5BA5FB60-D6AD-4B58-B341-DD9CA3E5F279}" destId="{00A41620-9D28-4013-8C22-E66979BDC571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59683481-2518-4220-98AC-C6C515F57552}" type="presOf" srcId="{DC62CFCB-071B-490E-8146-252901C056B7}" destId="{8301BE0B-B5F7-4EDC-9E3C-7791CEA99FA9}" srcOrd="0" destOrd="0" presId="urn:microsoft.com/office/officeart/2005/8/layout/vList3"/>
    <dgm:cxn modelId="{B797B0F2-F809-4CCB-A4D2-0FAA2E8374A1}" type="presParOf" srcId="{00A41620-9D28-4013-8C22-E66979BDC571}" destId="{C1A2A38F-A65E-48CB-95B6-C40FBF09A6A8}" srcOrd="0" destOrd="0" presId="urn:microsoft.com/office/officeart/2005/8/layout/vList3"/>
    <dgm:cxn modelId="{0758C8AA-AE2B-483C-8505-0A2441D484A8}" type="presParOf" srcId="{C1A2A38F-A65E-48CB-95B6-C40FBF09A6A8}" destId="{C8B9C7B0-8F3A-4026-AF25-69721206CC0D}" srcOrd="0" destOrd="0" presId="urn:microsoft.com/office/officeart/2005/8/layout/vList3"/>
    <dgm:cxn modelId="{94309E7F-621E-4B32-8C07-C4FC214E49E3}" type="presParOf" srcId="{C1A2A38F-A65E-48CB-95B6-C40FBF09A6A8}" destId="{8301BE0B-B5F7-4EDC-9E3C-7791CEA99F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F01393-55FB-4E8F-AAF2-B50AA5D07C7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CAE8052-AF7C-4FB7-AC2A-05E9EAE8D6C5}">
      <dgm:prSet phldrT="[Texto]" custT="1"/>
      <dgm:spPr/>
      <dgm:t>
        <a:bodyPr/>
        <a:lstStyle/>
        <a:p>
          <a:r>
            <a:rPr lang="es-AR" sz="1800" dirty="0" smtClean="0"/>
            <a:t>EN PLANTA </a:t>
          </a:r>
        </a:p>
        <a:p>
          <a:r>
            <a:rPr lang="es-ES" sz="1800" dirty="0" smtClean="0"/>
            <a:t>Propia o de  terceros</a:t>
          </a:r>
        </a:p>
        <a:p>
          <a:endParaRPr lang="es-ES" sz="1800" dirty="0"/>
        </a:p>
      </dgm:t>
    </dgm:pt>
    <dgm:pt modelId="{B66F130D-504A-427A-ACEB-60909FF40243}" type="sibTrans" cxnId="{B559069C-15D5-4645-BECD-AFC00E0A8673}">
      <dgm:prSet/>
      <dgm:spPr/>
      <dgm:t>
        <a:bodyPr/>
        <a:lstStyle/>
        <a:p>
          <a:endParaRPr lang="es-ES"/>
        </a:p>
      </dgm:t>
    </dgm:pt>
    <dgm:pt modelId="{CD44C829-7F6E-46EC-964A-C8ADBEEC8114}" type="parTrans" cxnId="{B559069C-15D5-4645-BECD-AFC00E0A8673}">
      <dgm:prSet/>
      <dgm:spPr/>
      <dgm:t>
        <a:bodyPr/>
        <a:lstStyle/>
        <a:p>
          <a:endParaRPr lang="es-ES"/>
        </a:p>
      </dgm:t>
    </dgm:pt>
    <dgm:pt modelId="{B9EA144B-F2F6-48AD-B2E7-003B3264E319}" type="pres">
      <dgm:prSet presAssocID="{45F01393-55FB-4E8F-AAF2-B50AA5D07C7E}" presName="linearFlow" presStyleCnt="0">
        <dgm:presLayoutVars>
          <dgm:dir/>
          <dgm:resizeHandles val="exact"/>
        </dgm:presLayoutVars>
      </dgm:prSet>
      <dgm:spPr/>
    </dgm:pt>
    <dgm:pt modelId="{EC44D5AB-861F-47CE-90F1-920533414278}" type="pres">
      <dgm:prSet presAssocID="{7CAE8052-AF7C-4FB7-AC2A-05E9EAE8D6C5}" presName="composite" presStyleCnt="0"/>
      <dgm:spPr/>
    </dgm:pt>
    <dgm:pt modelId="{00AB0E67-4655-4A06-B56C-FA5CE1DFABA7}" type="pres">
      <dgm:prSet presAssocID="{7CAE8052-AF7C-4FB7-AC2A-05E9EAE8D6C5}" presName="imgShp" presStyleLbl="fgImgPlace1" presStyleIdx="0" presStyleCn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59AB6435-3296-46F4-9AFF-4C7A88A50DB1}" type="pres">
      <dgm:prSet presAssocID="{7CAE8052-AF7C-4FB7-AC2A-05E9EAE8D6C5}" presName="txShp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559069C-15D5-4645-BECD-AFC00E0A8673}" srcId="{45F01393-55FB-4E8F-AAF2-B50AA5D07C7E}" destId="{7CAE8052-AF7C-4FB7-AC2A-05E9EAE8D6C5}" srcOrd="0" destOrd="0" parTransId="{CD44C829-7F6E-46EC-964A-C8ADBEEC8114}" sibTransId="{B66F130D-504A-427A-ACEB-60909FF40243}"/>
    <dgm:cxn modelId="{F7E45B52-C78C-46C2-BD27-3BC18779DE44}" type="presOf" srcId="{45F01393-55FB-4E8F-AAF2-B50AA5D07C7E}" destId="{B9EA144B-F2F6-48AD-B2E7-003B3264E319}" srcOrd="0" destOrd="0" presId="urn:microsoft.com/office/officeart/2005/8/layout/vList3"/>
    <dgm:cxn modelId="{7B942362-1C34-4332-9694-A4F6582ACC0D}" type="presOf" srcId="{7CAE8052-AF7C-4FB7-AC2A-05E9EAE8D6C5}" destId="{59AB6435-3296-46F4-9AFF-4C7A88A50DB1}" srcOrd="0" destOrd="0" presId="urn:microsoft.com/office/officeart/2005/8/layout/vList3"/>
    <dgm:cxn modelId="{6C6CD9B7-0660-48C2-A857-882F83E3EE06}" type="presParOf" srcId="{B9EA144B-F2F6-48AD-B2E7-003B3264E319}" destId="{EC44D5AB-861F-47CE-90F1-920533414278}" srcOrd="0" destOrd="0" presId="urn:microsoft.com/office/officeart/2005/8/layout/vList3"/>
    <dgm:cxn modelId="{13B706E0-1C91-4FD7-9E4B-9F19A311DDBE}" type="presParOf" srcId="{EC44D5AB-861F-47CE-90F1-920533414278}" destId="{00AB0E67-4655-4A06-B56C-FA5CE1DFABA7}" srcOrd="0" destOrd="0" presId="urn:microsoft.com/office/officeart/2005/8/layout/vList3"/>
    <dgm:cxn modelId="{3CD5599E-52F2-41C1-82FB-A94DE5233464}" type="presParOf" srcId="{EC44D5AB-861F-47CE-90F1-920533414278}" destId="{59AB6435-3296-46F4-9AFF-4C7A88A50DB1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3C44B0C-EFD0-41E6-9859-3DDFFFFDA7F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917236E-1AF2-4D67-BE24-9028DF70E01A}">
      <dgm:prSet phldrT="[Texto]" custT="1"/>
      <dgm:spPr/>
      <dgm:t>
        <a:bodyPr/>
        <a:lstStyle/>
        <a:p>
          <a:pPr algn="ctr"/>
          <a:r>
            <a:rPr lang="es-AR" sz="1800" dirty="0" smtClean="0"/>
            <a:t>Certificación de  RETIRO DE GRANOS,  emitida por el certificante a favor del depositante del grano.</a:t>
          </a:r>
          <a:endParaRPr lang="es-ES" sz="1800" dirty="0"/>
        </a:p>
      </dgm:t>
    </dgm:pt>
    <dgm:pt modelId="{6B9178A9-B8EF-4CAC-B102-63B7FFF38C4A}" type="parTrans" cxnId="{4B9DAEE9-6DD4-4EAE-8DCD-4791E0AF92A9}">
      <dgm:prSet/>
      <dgm:spPr/>
      <dgm:t>
        <a:bodyPr/>
        <a:lstStyle/>
        <a:p>
          <a:endParaRPr lang="es-ES"/>
        </a:p>
      </dgm:t>
    </dgm:pt>
    <dgm:pt modelId="{FFFB573F-3418-4D60-8109-25D3AB1D49BE}" type="sibTrans" cxnId="{4B9DAEE9-6DD4-4EAE-8DCD-4791E0AF92A9}">
      <dgm:prSet/>
      <dgm:spPr/>
      <dgm:t>
        <a:bodyPr/>
        <a:lstStyle/>
        <a:p>
          <a:endParaRPr lang="es-ES"/>
        </a:p>
      </dgm:t>
    </dgm:pt>
    <dgm:pt modelId="{2F0038B9-4DC9-4A6C-9900-BA40F04F838B}">
      <dgm:prSet phldrT="[Texto]" phldr="1"/>
      <dgm:spPr/>
      <dgm:t>
        <a:bodyPr/>
        <a:lstStyle/>
        <a:p>
          <a:endParaRPr lang="es-ES" dirty="0"/>
        </a:p>
      </dgm:t>
    </dgm:pt>
    <dgm:pt modelId="{CAD9CBFE-7778-4F92-ABD8-8CE85B8D4C91}" type="parTrans" cxnId="{24BF604E-263D-4EEF-84D8-CAB397E9BE1D}">
      <dgm:prSet/>
      <dgm:spPr/>
      <dgm:t>
        <a:bodyPr/>
        <a:lstStyle/>
        <a:p>
          <a:endParaRPr lang="es-ES"/>
        </a:p>
      </dgm:t>
    </dgm:pt>
    <dgm:pt modelId="{89D78290-90C9-4B26-9D1A-8FB3AAEA667B}" type="sibTrans" cxnId="{24BF604E-263D-4EEF-84D8-CAB397E9BE1D}">
      <dgm:prSet/>
      <dgm:spPr/>
      <dgm:t>
        <a:bodyPr/>
        <a:lstStyle/>
        <a:p>
          <a:endParaRPr lang="es-ES"/>
        </a:p>
      </dgm:t>
    </dgm:pt>
    <dgm:pt modelId="{69DE0BE5-EC98-4950-B5B2-D24EBEEB8653}">
      <dgm:prSet phldrT="[Texto]" custT="1"/>
      <dgm:spPr/>
      <dgm:t>
        <a:bodyPr/>
        <a:lstStyle/>
        <a:p>
          <a:pPr algn="ctr"/>
          <a:r>
            <a:rPr lang="es-AR" sz="1800" dirty="0" smtClean="0"/>
            <a:t>Certificación de TRANSFERENCIA DE GRANOS emitida por el certificante a favor de Operador en RUCA o Productor Aparcero relacionado con el depositante. </a:t>
          </a:r>
          <a:endParaRPr lang="es-ES" sz="1800" dirty="0"/>
        </a:p>
      </dgm:t>
    </dgm:pt>
    <dgm:pt modelId="{B9A8FCF8-1424-4686-AE89-EDFE03B27877}" type="parTrans" cxnId="{F8D564C6-7BDB-493D-82AA-F6B885DB7BB1}">
      <dgm:prSet/>
      <dgm:spPr/>
      <dgm:t>
        <a:bodyPr/>
        <a:lstStyle/>
        <a:p>
          <a:endParaRPr lang="es-ES"/>
        </a:p>
      </dgm:t>
    </dgm:pt>
    <dgm:pt modelId="{B5FB0F02-5343-4127-8346-55D3003B9451}" type="sibTrans" cxnId="{F8D564C6-7BDB-493D-82AA-F6B885DB7BB1}">
      <dgm:prSet/>
      <dgm:spPr/>
      <dgm:t>
        <a:bodyPr/>
        <a:lstStyle/>
        <a:p>
          <a:endParaRPr lang="es-ES"/>
        </a:p>
      </dgm:t>
    </dgm:pt>
    <dgm:pt modelId="{4343D287-A94E-4101-A681-4A3E9E285FCC}">
      <dgm:prSet phldrT="[Texto]" phldr="1"/>
      <dgm:spPr/>
      <dgm:t>
        <a:bodyPr/>
        <a:lstStyle/>
        <a:p>
          <a:endParaRPr lang="es-ES" dirty="0"/>
        </a:p>
      </dgm:t>
    </dgm:pt>
    <dgm:pt modelId="{2B3F68D8-1C54-4A42-A85E-C02F41B625E2}" type="parTrans" cxnId="{13B1EEDF-C4EC-43FD-913B-A8358B3C50B6}">
      <dgm:prSet/>
      <dgm:spPr/>
      <dgm:t>
        <a:bodyPr/>
        <a:lstStyle/>
        <a:p>
          <a:endParaRPr lang="es-ES"/>
        </a:p>
      </dgm:t>
    </dgm:pt>
    <dgm:pt modelId="{76D3BAFD-7297-4032-8667-3194397E958E}" type="sibTrans" cxnId="{13B1EEDF-C4EC-43FD-913B-A8358B3C50B6}">
      <dgm:prSet/>
      <dgm:spPr/>
      <dgm:t>
        <a:bodyPr/>
        <a:lstStyle/>
        <a:p>
          <a:endParaRPr lang="es-ES"/>
        </a:p>
      </dgm:t>
    </dgm:pt>
    <dgm:pt modelId="{D261B1C8-7FA4-4B46-8E7F-9347FD40DF7C}" type="pres">
      <dgm:prSet presAssocID="{83C44B0C-EFD0-41E6-9859-3DDFFFFDA7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FD768D5-975B-4596-A7EC-51D786B08FED}" type="pres">
      <dgm:prSet presAssocID="{E917236E-1AF2-4D67-BE24-9028DF70E01A}" presName="parentText" presStyleLbl="node1" presStyleIdx="0" presStyleCnt="2" custAng="0" custScaleX="85455" custLinFactY="-48631" custLinFactNeighborX="181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C906FD1-1962-4CA0-B6EB-88EEF81B743C}" type="pres">
      <dgm:prSet presAssocID="{E917236E-1AF2-4D67-BE24-9028DF70E01A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C91FD7C-555F-4FCF-8E03-AFD64DF7692E}" type="pres">
      <dgm:prSet presAssocID="{69DE0BE5-EC98-4950-B5B2-D24EBEEB8653}" presName="parentText" presStyleLbl="node1" presStyleIdx="1" presStyleCnt="2" custScaleX="85455">
        <dgm:presLayoutVars>
          <dgm:chMax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8F359E-B656-4D57-93E4-D20F6F7339D7}" type="pres">
      <dgm:prSet presAssocID="{69DE0BE5-EC98-4950-B5B2-D24EBEEB8653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E9636483-B89D-4F0B-AB54-E1E9E3D400D0}" type="presOf" srcId="{E917236E-1AF2-4D67-BE24-9028DF70E01A}" destId="{4FD768D5-975B-4596-A7EC-51D786B08FED}" srcOrd="0" destOrd="0" presId="urn:microsoft.com/office/officeart/2005/8/layout/vList2"/>
    <dgm:cxn modelId="{83DC5E15-128F-4FA5-ABC8-ACDB9F9BF80C}" type="presOf" srcId="{4343D287-A94E-4101-A681-4A3E9E285FCC}" destId="{3A8F359E-B656-4D57-93E4-D20F6F7339D7}" srcOrd="0" destOrd="0" presId="urn:microsoft.com/office/officeart/2005/8/layout/vList2"/>
    <dgm:cxn modelId="{B957A6A5-1CD4-4428-ADA2-C1BF0600596F}" type="presOf" srcId="{83C44B0C-EFD0-41E6-9859-3DDFFFFDA7FF}" destId="{D261B1C8-7FA4-4B46-8E7F-9347FD40DF7C}" srcOrd="0" destOrd="0" presId="urn:microsoft.com/office/officeart/2005/8/layout/vList2"/>
    <dgm:cxn modelId="{F8D564C6-7BDB-493D-82AA-F6B885DB7BB1}" srcId="{83C44B0C-EFD0-41E6-9859-3DDFFFFDA7FF}" destId="{69DE0BE5-EC98-4950-B5B2-D24EBEEB8653}" srcOrd="1" destOrd="0" parTransId="{B9A8FCF8-1424-4686-AE89-EDFE03B27877}" sibTransId="{B5FB0F02-5343-4127-8346-55D3003B9451}"/>
    <dgm:cxn modelId="{E1FE3AA4-814F-43C6-AF02-CAD253FB642C}" type="presOf" srcId="{69DE0BE5-EC98-4950-B5B2-D24EBEEB8653}" destId="{0C91FD7C-555F-4FCF-8E03-AFD64DF7692E}" srcOrd="0" destOrd="0" presId="urn:microsoft.com/office/officeart/2005/8/layout/vList2"/>
    <dgm:cxn modelId="{13B1EEDF-C4EC-43FD-913B-A8358B3C50B6}" srcId="{69DE0BE5-EC98-4950-B5B2-D24EBEEB8653}" destId="{4343D287-A94E-4101-A681-4A3E9E285FCC}" srcOrd="0" destOrd="0" parTransId="{2B3F68D8-1C54-4A42-A85E-C02F41B625E2}" sibTransId="{76D3BAFD-7297-4032-8667-3194397E958E}"/>
    <dgm:cxn modelId="{4B9DAEE9-6DD4-4EAE-8DCD-4791E0AF92A9}" srcId="{83C44B0C-EFD0-41E6-9859-3DDFFFFDA7FF}" destId="{E917236E-1AF2-4D67-BE24-9028DF70E01A}" srcOrd="0" destOrd="0" parTransId="{6B9178A9-B8EF-4CAC-B102-63B7FFF38C4A}" sibTransId="{FFFB573F-3418-4D60-8109-25D3AB1D49BE}"/>
    <dgm:cxn modelId="{EC1415A4-98D2-4CA7-991E-0BD9E51CD964}" type="presOf" srcId="{2F0038B9-4DC9-4A6C-9900-BA40F04F838B}" destId="{CC906FD1-1962-4CA0-B6EB-88EEF81B743C}" srcOrd="0" destOrd="0" presId="urn:microsoft.com/office/officeart/2005/8/layout/vList2"/>
    <dgm:cxn modelId="{24BF604E-263D-4EEF-84D8-CAB397E9BE1D}" srcId="{E917236E-1AF2-4D67-BE24-9028DF70E01A}" destId="{2F0038B9-4DC9-4A6C-9900-BA40F04F838B}" srcOrd="0" destOrd="0" parTransId="{CAD9CBFE-7778-4F92-ABD8-8CE85B8D4C91}" sibTransId="{89D78290-90C9-4B26-9D1A-8FB3AAEA667B}"/>
    <dgm:cxn modelId="{4D2AFC9A-5CE5-46F5-A985-C6A2E319E23C}" type="presParOf" srcId="{D261B1C8-7FA4-4B46-8E7F-9347FD40DF7C}" destId="{4FD768D5-975B-4596-A7EC-51D786B08FED}" srcOrd="0" destOrd="0" presId="urn:microsoft.com/office/officeart/2005/8/layout/vList2"/>
    <dgm:cxn modelId="{226C3A58-0F34-47EC-8B10-6F67F8B555F2}" type="presParOf" srcId="{D261B1C8-7FA4-4B46-8E7F-9347FD40DF7C}" destId="{CC906FD1-1962-4CA0-B6EB-88EEF81B743C}" srcOrd="1" destOrd="0" presId="urn:microsoft.com/office/officeart/2005/8/layout/vList2"/>
    <dgm:cxn modelId="{289A77FF-E748-4D8C-80FA-BD1143A1EE20}" type="presParOf" srcId="{D261B1C8-7FA4-4B46-8E7F-9347FD40DF7C}" destId="{0C91FD7C-555F-4FCF-8E03-AFD64DF7692E}" srcOrd="2" destOrd="0" presId="urn:microsoft.com/office/officeart/2005/8/layout/vList2"/>
    <dgm:cxn modelId="{3282858F-E3AA-4F25-917F-B45EB941B9AF}" type="presParOf" srcId="{D261B1C8-7FA4-4B46-8E7F-9347FD40DF7C}" destId="{3A8F359E-B656-4D57-93E4-D20F6F7339D7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</a:t>
          </a:r>
        </a:p>
        <a:p>
          <a:r>
            <a:rPr lang="es-AR" dirty="0" smtClean="0"/>
            <a:t>EXPORTACIÓN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C8A981A9-6956-4AEB-A5A7-63068B9ABF20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CFE0A7D2-EF42-45C0-BF33-2CB9261D8BB4}" type="presOf" srcId="{262E8540-C8B4-426D-8855-CD780144D8E5}" destId="{F74BF8A5-243D-423C-9C6F-78051086AD6A}" srcOrd="0" destOrd="0" presId="urn:microsoft.com/office/officeart/2005/8/layout/vList3"/>
    <dgm:cxn modelId="{1F64F0F7-6E2F-49EE-8269-6976BDB83177}" type="presOf" srcId="{5BA5FB60-D6AD-4B58-B341-DD9CA3E5F279}" destId="{00A41620-9D28-4013-8C22-E66979BDC571}" srcOrd="0" destOrd="0" presId="urn:microsoft.com/office/officeart/2005/8/layout/vList3"/>
    <dgm:cxn modelId="{FF5C0680-25A5-44E8-A0C9-716DC3E1A14C}" type="presOf" srcId="{4E7257BE-CC95-4A77-BD79-CB4F072E62FE}" destId="{04811C23-5B9C-4D35-8646-B489D2B35ED8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7E500E3A-5B89-4775-B032-762B9E906E79}" type="presParOf" srcId="{00A41620-9D28-4013-8C22-E66979BDC571}" destId="{C1A2A38F-A65E-48CB-95B6-C40FBF09A6A8}" srcOrd="0" destOrd="0" presId="urn:microsoft.com/office/officeart/2005/8/layout/vList3"/>
    <dgm:cxn modelId="{984A8E4C-F695-4B6F-84D3-EBEFB2022917}" type="presParOf" srcId="{C1A2A38F-A65E-48CB-95B6-C40FBF09A6A8}" destId="{C8B9C7B0-8F3A-4026-AF25-69721206CC0D}" srcOrd="0" destOrd="0" presId="urn:microsoft.com/office/officeart/2005/8/layout/vList3"/>
    <dgm:cxn modelId="{4DE86243-B3CF-4674-8927-184884D88A0B}" type="presParOf" srcId="{C1A2A38F-A65E-48CB-95B6-C40FBF09A6A8}" destId="{8301BE0B-B5F7-4EDC-9E3C-7791CEA99FA9}" srcOrd="1" destOrd="0" presId="urn:microsoft.com/office/officeart/2005/8/layout/vList3"/>
    <dgm:cxn modelId="{3F42F351-972E-40F9-BF61-3AA639863585}" type="presParOf" srcId="{00A41620-9D28-4013-8C22-E66979BDC571}" destId="{FCDE095B-FF4F-4651-9B0F-53EF817D5E08}" srcOrd="1" destOrd="0" presId="urn:microsoft.com/office/officeart/2005/8/layout/vList3"/>
    <dgm:cxn modelId="{6951BD29-8E30-4E3B-866E-F2B42C62FCA9}" type="presParOf" srcId="{00A41620-9D28-4013-8C22-E66979BDC571}" destId="{90B3A01B-F958-4434-9314-419EC8F76529}" srcOrd="2" destOrd="0" presId="urn:microsoft.com/office/officeart/2005/8/layout/vList3"/>
    <dgm:cxn modelId="{7DDBEF04-E20E-4B33-93AD-FDC5637B4BE7}" type="presParOf" srcId="{90B3A01B-F958-4434-9314-419EC8F76529}" destId="{843C90AA-AB59-4406-9FF0-019F95208D14}" srcOrd="0" destOrd="0" presId="urn:microsoft.com/office/officeart/2005/8/layout/vList3"/>
    <dgm:cxn modelId="{5CBF9CCF-E153-4086-91BC-8430B6F343D1}" type="presParOf" srcId="{90B3A01B-F958-4434-9314-419EC8F76529}" destId="{F74BF8A5-243D-423C-9C6F-78051086AD6A}" srcOrd="1" destOrd="0" presId="urn:microsoft.com/office/officeart/2005/8/layout/vList3"/>
    <dgm:cxn modelId="{91268DAD-CD9F-4F13-8795-3B4E94F2AC70}" type="presParOf" srcId="{00A41620-9D28-4013-8C22-E66979BDC571}" destId="{1DD89419-5A92-47F2-B6B4-7382964EFAAF}" srcOrd="3" destOrd="0" presId="urn:microsoft.com/office/officeart/2005/8/layout/vList3"/>
    <dgm:cxn modelId="{962323BE-FF7B-488E-8987-B6A2F8821BDB}" type="presParOf" srcId="{00A41620-9D28-4013-8C22-E66979BDC571}" destId="{6CC4499B-B541-4B18-B758-5CAAF11B381C}" srcOrd="4" destOrd="0" presId="urn:microsoft.com/office/officeart/2005/8/layout/vList3"/>
    <dgm:cxn modelId="{C22B0D04-D510-4A19-BB2E-60F77784411C}" type="presParOf" srcId="{6CC4499B-B541-4B18-B758-5CAAF11B381C}" destId="{76CCAC90-4D1D-4C95-960B-C3D9A1A4CF8E}" srcOrd="0" destOrd="0" presId="urn:microsoft.com/office/officeart/2005/8/layout/vList3"/>
    <dgm:cxn modelId="{0627F67B-D7DA-432C-9F0A-3E67727FFDF0}" type="presParOf" srcId="{6CC4499B-B541-4B18-B758-5CAAF11B381C}" destId="{04811C23-5B9C-4D35-8646-B489D2B35E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PRODUCTOR</a:t>
          </a:r>
        </a:p>
        <a:p>
          <a:r>
            <a:rPr lang="es-ES" dirty="0" smtClean="0"/>
            <a:t>Emite CTG  carta de porte </a:t>
          </a:r>
          <a:r>
            <a:rPr lang="es-ES" dirty="0" err="1" smtClean="0"/>
            <a:t>inc</a:t>
          </a:r>
          <a:r>
            <a:rPr lang="es-ES" dirty="0" smtClean="0"/>
            <a:t> a)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4D72DF63-E33D-49B0-9C9D-7EAEB31CC8CE}" type="presOf" srcId="{DC62CFCB-071B-490E-8146-252901C056B7}" destId="{8301BE0B-B5F7-4EDC-9E3C-7791CEA99FA9}" srcOrd="0" destOrd="0" presId="urn:microsoft.com/office/officeart/2005/8/layout/vList3"/>
    <dgm:cxn modelId="{16724784-4065-42CC-9E5A-1900770A2466}" type="presOf" srcId="{5BA5FB60-D6AD-4B58-B341-DD9CA3E5F279}" destId="{00A41620-9D28-4013-8C22-E66979BDC571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89CD602D-84FD-4D38-8E47-7D17C53880F4}" type="presParOf" srcId="{00A41620-9D28-4013-8C22-E66979BDC571}" destId="{C1A2A38F-A65E-48CB-95B6-C40FBF09A6A8}" srcOrd="0" destOrd="0" presId="urn:microsoft.com/office/officeart/2005/8/layout/vList3"/>
    <dgm:cxn modelId="{845C45BB-4F77-4294-90B7-7A328BDAFAE2}" type="presParOf" srcId="{C1A2A38F-A65E-48CB-95B6-C40FBF09A6A8}" destId="{C8B9C7B0-8F3A-4026-AF25-69721206CC0D}" srcOrd="0" destOrd="0" presId="urn:microsoft.com/office/officeart/2005/8/layout/vList3"/>
    <dgm:cxn modelId="{504226C2-70F1-43C8-B9E0-EC2E1C572C11}" type="presParOf" srcId="{C1A2A38F-A65E-48CB-95B6-C40FBF09A6A8}" destId="{8301BE0B-B5F7-4EDC-9E3C-7791CEA99F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 </a:t>
          </a:r>
        </a:p>
        <a:p>
          <a:r>
            <a:rPr lang="es-ES" dirty="0" smtClean="0"/>
            <a:t>EXPORTACIÓN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86867951-D2DA-4638-B318-90BF94BFADEC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C24CDADD-DA28-4667-834B-29FC63246D9C}" type="presOf" srcId="{5BA5FB60-D6AD-4B58-B341-DD9CA3E5F279}" destId="{00A41620-9D28-4013-8C22-E66979BDC571}" srcOrd="0" destOrd="0" presId="urn:microsoft.com/office/officeart/2005/8/layout/vList3"/>
    <dgm:cxn modelId="{1169325F-20F3-48B7-8B6A-F39E83F7F246}" type="presOf" srcId="{262E8540-C8B4-426D-8855-CD780144D8E5}" destId="{F74BF8A5-243D-423C-9C6F-78051086AD6A}" srcOrd="0" destOrd="0" presId="urn:microsoft.com/office/officeart/2005/8/layout/vList3"/>
    <dgm:cxn modelId="{C2BE4F37-1BA1-42AB-86DC-30FD468C6F25}" type="presOf" srcId="{4E7257BE-CC95-4A77-BD79-CB4F072E62FE}" destId="{04811C23-5B9C-4D35-8646-B489D2B35ED8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5044893D-995F-4BCE-8976-6957F5121773}" type="presParOf" srcId="{00A41620-9D28-4013-8C22-E66979BDC571}" destId="{C1A2A38F-A65E-48CB-95B6-C40FBF09A6A8}" srcOrd="0" destOrd="0" presId="urn:microsoft.com/office/officeart/2005/8/layout/vList3"/>
    <dgm:cxn modelId="{87846EE2-5EF3-48E8-9677-6DA12CC15113}" type="presParOf" srcId="{C1A2A38F-A65E-48CB-95B6-C40FBF09A6A8}" destId="{C8B9C7B0-8F3A-4026-AF25-69721206CC0D}" srcOrd="0" destOrd="0" presId="urn:microsoft.com/office/officeart/2005/8/layout/vList3"/>
    <dgm:cxn modelId="{8F446B7B-366F-49B4-AC18-09E3F0B9C1C8}" type="presParOf" srcId="{C1A2A38F-A65E-48CB-95B6-C40FBF09A6A8}" destId="{8301BE0B-B5F7-4EDC-9E3C-7791CEA99FA9}" srcOrd="1" destOrd="0" presId="urn:microsoft.com/office/officeart/2005/8/layout/vList3"/>
    <dgm:cxn modelId="{4F672DBB-5F82-4233-97B7-64D972890DAC}" type="presParOf" srcId="{00A41620-9D28-4013-8C22-E66979BDC571}" destId="{FCDE095B-FF4F-4651-9B0F-53EF817D5E08}" srcOrd="1" destOrd="0" presId="urn:microsoft.com/office/officeart/2005/8/layout/vList3"/>
    <dgm:cxn modelId="{3CA2728B-CF43-4232-A693-3CA4D62029CB}" type="presParOf" srcId="{00A41620-9D28-4013-8C22-E66979BDC571}" destId="{90B3A01B-F958-4434-9314-419EC8F76529}" srcOrd="2" destOrd="0" presId="urn:microsoft.com/office/officeart/2005/8/layout/vList3"/>
    <dgm:cxn modelId="{89BBF6C6-1432-4F34-82E7-7067CB85315F}" type="presParOf" srcId="{90B3A01B-F958-4434-9314-419EC8F76529}" destId="{843C90AA-AB59-4406-9FF0-019F95208D14}" srcOrd="0" destOrd="0" presId="urn:microsoft.com/office/officeart/2005/8/layout/vList3"/>
    <dgm:cxn modelId="{BB0F715C-1256-4E8D-829A-7AC838BDF957}" type="presParOf" srcId="{90B3A01B-F958-4434-9314-419EC8F76529}" destId="{F74BF8A5-243D-423C-9C6F-78051086AD6A}" srcOrd="1" destOrd="0" presId="urn:microsoft.com/office/officeart/2005/8/layout/vList3"/>
    <dgm:cxn modelId="{C4ED24C7-E3B0-48FA-A437-001E513511EF}" type="presParOf" srcId="{00A41620-9D28-4013-8C22-E66979BDC571}" destId="{1DD89419-5A92-47F2-B6B4-7382964EFAAF}" srcOrd="3" destOrd="0" presId="urn:microsoft.com/office/officeart/2005/8/layout/vList3"/>
    <dgm:cxn modelId="{0C25F78A-F569-4ED9-AAC2-8E2D98503050}" type="presParOf" srcId="{00A41620-9D28-4013-8C22-E66979BDC571}" destId="{6CC4499B-B541-4B18-B758-5CAAF11B381C}" srcOrd="4" destOrd="0" presId="urn:microsoft.com/office/officeart/2005/8/layout/vList3"/>
    <dgm:cxn modelId="{215414DA-97F1-4F4A-A515-12340525D811}" type="presParOf" srcId="{6CC4499B-B541-4B18-B758-5CAAF11B381C}" destId="{76CCAC90-4D1D-4C95-960B-C3D9A1A4CF8E}" srcOrd="0" destOrd="0" presId="urn:microsoft.com/office/officeart/2005/8/layout/vList3"/>
    <dgm:cxn modelId="{6C7BE3A4-EC2D-440B-ADB6-BD55B62700C3}" type="presParOf" srcId="{6CC4499B-B541-4B18-B758-5CAAF11B381C}" destId="{04811C23-5B9C-4D35-8646-B489D2B35E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PRODUCTOR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FE6228A2-CB5B-4739-A815-2F23A86627B1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8B205F48-8258-4CA3-9B87-BD6B5CBFEE61}" type="presOf" srcId="{5BA5FB60-D6AD-4B58-B341-DD9CA3E5F279}" destId="{00A41620-9D28-4013-8C22-E66979BDC571}" srcOrd="0" destOrd="0" presId="urn:microsoft.com/office/officeart/2005/8/layout/vList3"/>
    <dgm:cxn modelId="{EA6F41F4-8747-4070-A3CC-E2E2A716B437}" type="presParOf" srcId="{00A41620-9D28-4013-8C22-E66979BDC571}" destId="{C1A2A38F-A65E-48CB-95B6-C40FBF09A6A8}" srcOrd="0" destOrd="0" presId="urn:microsoft.com/office/officeart/2005/8/layout/vList3"/>
    <dgm:cxn modelId="{C489261D-E367-4FDD-A63E-3C6C7F86DF1E}" type="presParOf" srcId="{C1A2A38F-A65E-48CB-95B6-C40FBF09A6A8}" destId="{C8B9C7B0-8F3A-4026-AF25-69721206CC0D}" srcOrd="0" destOrd="0" presId="urn:microsoft.com/office/officeart/2005/8/layout/vList3"/>
    <dgm:cxn modelId="{22C68C49-6C87-4B4F-B9E1-6825753E0666}" type="presParOf" srcId="{C1A2A38F-A65E-48CB-95B6-C40FBF09A6A8}" destId="{8301BE0B-B5F7-4EDC-9E3C-7791CEA99F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ACOPIO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262E8540-C8B4-426D-8855-CD780144D8E5}">
      <dgm:prSet phldrT="[Texto]"/>
      <dgm:spPr/>
      <dgm:t>
        <a:bodyPr/>
        <a:lstStyle/>
        <a:p>
          <a:r>
            <a:rPr lang="es-AR" dirty="0" smtClean="0"/>
            <a:t>INDUSTRIA</a:t>
          </a:r>
          <a:endParaRPr lang="es-ES" dirty="0"/>
        </a:p>
      </dgm:t>
    </dgm:pt>
    <dgm:pt modelId="{3FA1EBF6-E63A-442D-8164-85A9B33C2DB0}" type="parTrans" cxnId="{7929DFB3-B04E-4C02-8718-18830440C8B5}">
      <dgm:prSet/>
      <dgm:spPr/>
      <dgm:t>
        <a:bodyPr/>
        <a:lstStyle/>
        <a:p>
          <a:endParaRPr lang="es-ES"/>
        </a:p>
      </dgm:t>
    </dgm:pt>
    <dgm:pt modelId="{42C20754-78E6-4D5F-8C73-683202F1C52A}" type="sibTrans" cxnId="{7929DFB3-B04E-4C02-8718-18830440C8B5}">
      <dgm:prSet/>
      <dgm:spPr/>
      <dgm:t>
        <a:bodyPr/>
        <a:lstStyle/>
        <a:p>
          <a:endParaRPr lang="es-ES"/>
        </a:p>
      </dgm:t>
    </dgm:pt>
    <dgm:pt modelId="{4E7257BE-CC95-4A77-BD79-CB4F072E62FE}">
      <dgm:prSet phldrT="[Texto]"/>
      <dgm:spPr/>
      <dgm:t>
        <a:bodyPr/>
        <a:lstStyle/>
        <a:p>
          <a:r>
            <a:rPr lang="es-AR" dirty="0" smtClean="0"/>
            <a:t>ELEVADOR</a:t>
          </a:r>
          <a:endParaRPr lang="es-ES" dirty="0"/>
        </a:p>
      </dgm:t>
    </dgm:pt>
    <dgm:pt modelId="{E78F10C9-2438-4154-8CE7-1E68DA6B2781}" type="parTrans" cxnId="{BBAEA007-B079-4D48-ADFA-4D8BA2AE8D40}">
      <dgm:prSet/>
      <dgm:spPr/>
      <dgm:t>
        <a:bodyPr/>
        <a:lstStyle/>
        <a:p>
          <a:endParaRPr lang="es-ES"/>
        </a:p>
      </dgm:t>
    </dgm:pt>
    <dgm:pt modelId="{F3995701-A443-47C1-A13A-5AAC24C92C25}" type="sibTrans" cxnId="{BBAEA007-B079-4D48-ADFA-4D8BA2AE8D40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CDE095B-FF4F-4651-9B0F-53EF817D5E08}" type="pres">
      <dgm:prSet presAssocID="{2AB71484-D63E-4562-A362-B76FE5816C2E}" presName="spacing" presStyleCnt="0"/>
      <dgm:spPr/>
    </dgm:pt>
    <dgm:pt modelId="{90B3A01B-F958-4434-9314-419EC8F76529}" type="pres">
      <dgm:prSet presAssocID="{262E8540-C8B4-426D-8855-CD780144D8E5}" presName="composite" presStyleCnt="0"/>
      <dgm:spPr/>
    </dgm:pt>
    <dgm:pt modelId="{843C90AA-AB59-4406-9FF0-019F95208D14}" type="pres">
      <dgm:prSet presAssocID="{262E8540-C8B4-426D-8855-CD780144D8E5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F74BF8A5-243D-423C-9C6F-78051086AD6A}" type="pres">
      <dgm:prSet presAssocID="{262E8540-C8B4-426D-8855-CD780144D8E5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89419-5A92-47F2-B6B4-7382964EFAAF}" type="pres">
      <dgm:prSet presAssocID="{42C20754-78E6-4D5F-8C73-683202F1C52A}" presName="spacing" presStyleCnt="0"/>
      <dgm:spPr/>
    </dgm:pt>
    <dgm:pt modelId="{6CC4499B-B541-4B18-B758-5CAAF11B381C}" type="pres">
      <dgm:prSet presAssocID="{4E7257BE-CC95-4A77-BD79-CB4F072E62FE}" presName="composite" presStyleCnt="0"/>
      <dgm:spPr/>
    </dgm:pt>
    <dgm:pt modelId="{76CCAC90-4D1D-4C95-960B-C3D9A1A4CF8E}" type="pres">
      <dgm:prSet presAssocID="{4E7257BE-CC95-4A77-BD79-CB4F072E62FE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04811C23-5B9C-4D35-8646-B489D2B35ED8}" type="pres">
      <dgm:prSet presAssocID="{4E7257BE-CC95-4A77-BD79-CB4F072E62FE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B9E8858B-AD40-4EBA-A1DE-051C41530276}" type="presOf" srcId="{5BA5FB60-D6AD-4B58-B341-DD9CA3E5F279}" destId="{00A41620-9D28-4013-8C22-E66979BDC571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C4A7410D-0B3D-46FE-952B-5CCDD3E9D309}" type="presOf" srcId="{262E8540-C8B4-426D-8855-CD780144D8E5}" destId="{F74BF8A5-243D-423C-9C6F-78051086AD6A}" srcOrd="0" destOrd="0" presId="urn:microsoft.com/office/officeart/2005/8/layout/vList3"/>
    <dgm:cxn modelId="{BBAEA007-B079-4D48-ADFA-4D8BA2AE8D40}" srcId="{5BA5FB60-D6AD-4B58-B341-DD9CA3E5F279}" destId="{4E7257BE-CC95-4A77-BD79-CB4F072E62FE}" srcOrd="2" destOrd="0" parTransId="{E78F10C9-2438-4154-8CE7-1E68DA6B2781}" sibTransId="{F3995701-A443-47C1-A13A-5AAC24C92C25}"/>
    <dgm:cxn modelId="{44D9E7E6-8F18-4A0B-9259-398F592D9041}" type="presOf" srcId="{DC62CFCB-071B-490E-8146-252901C056B7}" destId="{8301BE0B-B5F7-4EDC-9E3C-7791CEA99FA9}" srcOrd="0" destOrd="0" presId="urn:microsoft.com/office/officeart/2005/8/layout/vList3"/>
    <dgm:cxn modelId="{7929DFB3-B04E-4C02-8718-18830440C8B5}" srcId="{5BA5FB60-D6AD-4B58-B341-DD9CA3E5F279}" destId="{262E8540-C8B4-426D-8855-CD780144D8E5}" srcOrd="1" destOrd="0" parTransId="{3FA1EBF6-E63A-442D-8164-85A9B33C2DB0}" sibTransId="{42C20754-78E6-4D5F-8C73-683202F1C52A}"/>
    <dgm:cxn modelId="{1CE306AC-7865-4DA9-9174-9CE48D1FB438}" type="presOf" srcId="{4E7257BE-CC95-4A77-BD79-CB4F072E62FE}" destId="{04811C23-5B9C-4D35-8646-B489D2B35ED8}" srcOrd="0" destOrd="0" presId="urn:microsoft.com/office/officeart/2005/8/layout/vList3"/>
    <dgm:cxn modelId="{9630746C-0C7A-4F1F-93E5-BE98CA6B843A}" type="presParOf" srcId="{00A41620-9D28-4013-8C22-E66979BDC571}" destId="{C1A2A38F-A65E-48CB-95B6-C40FBF09A6A8}" srcOrd="0" destOrd="0" presId="urn:microsoft.com/office/officeart/2005/8/layout/vList3"/>
    <dgm:cxn modelId="{98BABCD1-B165-4BA5-935A-D568182D2246}" type="presParOf" srcId="{C1A2A38F-A65E-48CB-95B6-C40FBF09A6A8}" destId="{C8B9C7B0-8F3A-4026-AF25-69721206CC0D}" srcOrd="0" destOrd="0" presId="urn:microsoft.com/office/officeart/2005/8/layout/vList3"/>
    <dgm:cxn modelId="{CD6A3EDA-3BD8-4858-9363-E4F4B3192E17}" type="presParOf" srcId="{C1A2A38F-A65E-48CB-95B6-C40FBF09A6A8}" destId="{8301BE0B-B5F7-4EDC-9E3C-7791CEA99FA9}" srcOrd="1" destOrd="0" presId="urn:microsoft.com/office/officeart/2005/8/layout/vList3"/>
    <dgm:cxn modelId="{5C98C7B7-3460-4734-AA86-586C0412DA6D}" type="presParOf" srcId="{00A41620-9D28-4013-8C22-E66979BDC571}" destId="{FCDE095B-FF4F-4651-9B0F-53EF817D5E08}" srcOrd="1" destOrd="0" presId="urn:microsoft.com/office/officeart/2005/8/layout/vList3"/>
    <dgm:cxn modelId="{E7DD7F7A-C97F-4CF2-B050-08D786D1DD6E}" type="presParOf" srcId="{00A41620-9D28-4013-8C22-E66979BDC571}" destId="{90B3A01B-F958-4434-9314-419EC8F76529}" srcOrd="2" destOrd="0" presId="urn:microsoft.com/office/officeart/2005/8/layout/vList3"/>
    <dgm:cxn modelId="{CB51575E-3C8D-46E1-B9E4-71A14C3C11CB}" type="presParOf" srcId="{90B3A01B-F958-4434-9314-419EC8F76529}" destId="{843C90AA-AB59-4406-9FF0-019F95208D14}" srcOrd="0" destOrd="0" presId="urn:microsoft.com/office/officeart/2005/8/layout/vList3"/>
    <dgm:cxn modelId="{056D7802-830F-49B9-9443-CCE2819F73C7}" type="presParOf" srcId="{90B3A01B-F958-4434-9314-419EC8F76529}" destId="{F74BF8A5-243D-423C-9C6F-78051086AD6A}" srcOrd="1" destOrd="0" presId="urn:microsoft.com/office/officeart/2005/8/layout/vList3"/>
    <dgm:cxn modelId="{D16B2D5A-B3BD-4B81-84C2-BEEC9FF2DC3D}" type="presParOf" srcId="{00A41620-9D28-4013-8C22-E66979BDC571}" destId="{1DD89419-5A92-47F2-B6B4-7382964EFAAF}" srcOrd="3" destOrd="0" presId="urn:microsoft.com/office/officeart/2005/8/layout/vList3"/>
    <dgm:cxn modelId="{2F1655D1-FF6F-4746-95B2-A8F57872D6CB}" type="presParOf" srcId="{00A41620-9D28-4013-8C22-E66979BDC571}" destId="{6CC4499B-B541-4B18-B758-5CAAF11B381C}" srcOrd="4" destOrd="0" presId="urn:microsoft.com/office/officeart/2005/8/layout/vList3"/>
    <dgm:cxn modelId="{8D9E6957-DB63-470F-BE03-9F4346952E1C}" type="presParOf" srcId="{6CC4499B-B541-4B18-B758-5CAAF11B381C}" destId="{76CCAC90-4D1D-4C95-960B-C3D9A1A4CF8E}" srcOrd="0" destOrd="0" presId="urn:microsoft.com/office/officeart/2005/8/layout/vList3"/>
    <dgm:cxn modelId="{DC75BC89-F9CC-45C4-B351-D3CBD1CCB09D}" type="presParOf" srcId="{6CC4499B-B541-4B18-B758-5CAAF11B381C}" destId="{04811C23-5B9C-4D35-8646-B489D2B35ED8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BA5FB60-D6AD-4B58-B341-DD9CA3E5F2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DC62CFCB-071B-490E-8146-252901C056B7}">
      <dgm:prSet phldrT="[Texto]"/>
      <dgm:spPr/>
      <dgm:t>
        <a:bodyPr/>
        <a:lstStyle/>
        <a:p>
          <a:r>
            <a:rPr lang="es-AR" dirty="0" smtClean="0"/>
            <a:t>PRODUCTOR</a:t>
          </a:r>
          <a:endParaRPr lang="es-ES" dirty="0"/>
        </a:p>
      </dgm:t>
    </dgm:pt>
    <dgm:pt modelId="{DEE0650A-8375-4D83-B840-F15805F9F529}" type="parTrans" cxnId="{7369A56E-5F4F-4CE5-A67D-CA37442E25A6}">
      <dgm:prSet/>
      <dgm:spPr/>
      <dgm:t>
        <a:bodyPr/>
        <a:lstStyle/>
        <a:p>
          <a:endParaRPr lang="es-ES"/>
        </a:p>
      </dgm:t>
    </dgm:pt>
    <dgm:pt modelId="{2AB71484-D63E-4562-A362-B76FE5816C2E}" type="sibTrans" cxnId="{7369A56E-5F4F-4CE5-A67D-CA37442E25A6}">
      <dgm:prSet/>
      <dgm:spPr/>
      <dgm:t>
        <a:bodyPr/>
        <a:lstStyle/>
        <a:p>
          <a:endParaRPr lang="es-ES"/>
        </a:p>
      </dgm:t>
    </dgm:pt>
    <dgm:pt modelId="{00A41620-9D28-4013-8C22-E66979BDC571}" type="pres">
      <dgm:prSet presAssocID="{5BA5FB60-D6AD-4B58-B341-DD9CA3E5F279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C1A2A38F-A65E-48CB-95B6-C40FBF09A6A8}" type="pres">
      <dgm:prSet presAssocID="{DC62CFCB-071B-490E-8146-252901C056B7}" presName="composite" presStyleCnt="0"/>
      <dgm:spPr/>
    </dgm:pt>
    <dgm:pt modelId="{C8B9C7B0-8F3A-4026-AF25-69721206CC0D}" type="pres">
      <dgm:prSet presAssocID="{DC62CFCB-071B-490E-8146-252901C056B7}" presName="imgShp" presStyleLbl="fgImgPlace1" presStyleIdx="0" presStyleCnt="1" custLinFactY="-35251" custLinFactNeighborX="-10439" custLinFactNeighborY="-100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301BE0B-B5F7-4EDC-9E3C-7791CEA99FA9}" type="pres">
      <dgm:prSet presAssocID="{DC62CFCB-071B-490E-8146-252901C056B7}" presName="txShp" presStyleLbl="node1" presStyleIdx="0" presStyleCnt="1" custLinFactY="-36452" custLinFactNeighborX="20901" custLinFactNeighborY="-100000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AE02AED-71E2-430C-83D8-806FD13DC415}" type="presOf" srcId="{DC62CFCB-071B-490E-8146-252901C056B7}" destId="{8301BE0B-B5F7-4EDC-9E3C-7791CEA99FA9}" srcOrd="0" destOrd="0" presId="urn:microsoft.com/office/officeart/2005/8/layout/vList3"/>
    <dgm:cxn modelId="{7369A56E-5F4F-4CE5-A67D-CA37442E25A6}" srcId="{5BA5FB60-D6AD-4B58-B341-DD9CA3E5F279}" destId="{DC62CFCB-071B-490E-8146-252901C056B7}" srcOrd="0" destOrd="0" parTransId="{DEE0650A-8375-4D83-B840-F15805F9F529}" sibTransId="{2AB71484-D63E-4562-A362-B76FE5816C2E}"/>
    <dgm:cxn modelId="{257BA426-96B2-4051-90CB-4ED08A16D8E3}" type="presOf" srcId="{5BA5FB60-D6AD-4B58-B341-DD9CA3E5F279}" destId="{00A41620-9D28-4013-8C22-E66979BDC571}" srcOrd="0" destOrd="0" presId="urn:microsoft.com/office/officeart/2005/8/layout/vList3"/>
    <dgm:cxn modelId="{1824BD43-1D34-4426-9893-E5972677C043}" type="presParOf" srcId="{00A41620-9D28-4013-8C22-E66979BDC571}" destId="{C1A2A38F-A65E-48CB-95B6-C40FBF09A6A8}" srcOrd="0" destOrd="0" presId="urn:microsoft.com/office/officeart/2005/8/layout/vList3"/>
    <dgm:cxn modelId="{C766539B-8EB1-4C5F-A009-D39A35AB15CA}" type="presParOf" srcId="{C1A2A38F-A65E-48CB-95B6-C40FBF09A6A8}" destId="{C8B9C7B0-8F3A-4026-AF25-69721206CC0D}" srcOrd="0" destOrd="0" presId="urn:microsoft.com/office/officeart/2005/8/layout/vList3"/>
    <dgm:cxn modelId="{FC02B1F0-2CF6-4E1C-8F85-FDCA25A025EF}" type="presParOf" srcId="{C1A2A38F-A65E-48CB-95B6-C40FBF09A6A8}" destId="{8301BE0B-B5F7-4EDC-9E3C-7791CEA99FA9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51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16273" y="0"/>
            <a:ext cx="2919518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E5C5B27-06E1-4368-ABE3-979243FB56AE}" type="datetimeFigureOut">
              <a:rPr lang="es-AR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885825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3735" y="4716661"/>
            <a:ext cx="538988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1951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16273" y="9431599"/>
            <a:ext cx="2919518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F16087D-AC40-4469-B35C-EBF75DC1BDA9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"/>
          <p:cNvSpPr txBox="1">
            <a:spLocks noChangeArrowheads="1"/>
          </p:cNvSpPr>
          <p:nvPr/>
        </p:nvSpPr>
        <p:spPr bwMode="auto">
          <a:xfrm>
            <a:off x="792263" y="753357"/>
            <a:ext cx="5155944" cy="3725403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 eaLnBrk="0" hangingPunct="0"/>
            <a:endParaRPr lang="es-ES" sz="2400">
              <a:latin typeface="Times New Roman" pitchFamily="18" charset="0"/>
            </a:endParaRP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898313" y="4701146"/>
            <a:ext cx="4934485" cy="4459796"/>
          </a:xfrm>
          <a:noFill/>
        </p:spPr>
        <p:txBody>
          <a:bodyPr wrap="non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endParaRPr lang="es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E509E-70D8-4E72-9621-B018E6143FE7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9A72D-8894-4E0F-828A-2FE4364629E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CC12C-093F-4E40-9492-0277792641CB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AC9AD-6F50-48D5-B3F5-138540E4FF9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D7ECB-612F-4AE8-BD96-7A610C518F2D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948E9-A679-4DA4-B1C9-483EAFCD3CC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Título, imágenes prediseñadas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imágenes prediseñadas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s-ES" noProof="0" smtClean="0"/>
              <a:t>Haga clic en el icono para agregar una imagen prediseñada</a:t>
            </a:r>
            <a:endParaRPr lang="es-AR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5ED78-642C-4B57-BA9F-DBEE78B207F3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6BA32-D714-446A-A68F-D34EEFB9F5E8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3E29D-8392-4CAA-8647-683A0A88E7EB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342C7-1860-4758-93F3-BD12FABD884B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6B14F-9F4F-4B6F-B47D-286BC4E9B42C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7D4BB-239D-4A74-B064-8F315041DF7B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5EDFD-B333-4CCC-8BD1-E18EDC13FDE6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F9E36-BB34-450B-9F5E-2EA73C39BAD1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FA524-2BBE-4802-88F6-DF43FE596580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4DFED4-CFAE-440F-BEBD-C73272EB075A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81B8E0-961C-4E69-BBBF-F1B69E43C3D2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ABD32-6F96-452D-B1AC-742B404101F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7428-4921-4339-8316-B7C95DDB8DB1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EFBF9-FF53-4205-BF77-ADB3D9C411F6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E7D75-8EE4-494B-BF23-AEEAB96EFC6C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50D81-7483-410D-8D3B-87FE3C07146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AR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AR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4A3C3D-863D-47FE-BDCB-85D59F0B5452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A6562-3F23-4531-958A-0D7CA53F8DA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AR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AR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8DF19A5-200E-465E-A97B-9A66DC1ABA11}" type="datetime1">
              <a:rPr lang="es-AR" smtClean="0"/>
              <a:pPr>
                <a:defRPr/>
              </a:pPr>
              <a:t>02/03/2015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333DB2-1E0C-495B-80CD-EE56B8D1F6D2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031" name="5 Marcador de número de diapositiva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CECE9319-E6B9-4F60-B60F-5673B1FA53F0}" type="slidenum">
              <a:rPr lang="es-ES" sz="1800"/>
              <a:pPr/>
              <a:t>‹Nº›</a:t>
            </a:fld>
            <a:endParaRPr lang="es-ES" sz="1800"/>
          </a:p>
        </p:txBody>
      </p:sp>
      <p:sp>
        <p:nvSpPr>
          <p:cNvPr id="8" name="7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1">
                <a:srgbClr val="777777"/>
              </a:gs>
              <a:gs pos="23000">
                <a:srgbClr val="EAEAE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800" dirty="0"/>
              <a:t> </a:t>
            </a:r>
          </a:p>
        </p:txBody>
      </p:sp>
      <p:pic>
        <p:nvPicPr>
          <p:cNvPr id="9" name="8 Imagen" descr="BANNER-SUPERIOS-recor-2.png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4432" y="-363336"/>
            <a:ext cx="8858312" cy="183293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" name="9 Grupo"/>
          <p:cNvGrpSpPr>
            <a:grpSpLocks/>
          </p:cNvGrpSpPr>
          <p:nvPr/>
        </p:nvGrpSpPr>
        <p:grpSpPr bwMode="auto">
          <a:xfrm>
            <a:off x="176213" y="1489075"/>
            <a:ext cx="8807450" cy="5214938"/>
            <a:chOff x="213680" y="1500174"/>
            <a:chExt cx="8808114" cy="5214974"/>
          </a:xfrm>
        </p:grpSpPr>
        <p:sp>
          <p:nvSpPr>
            <p:cNvPr id="11" name="10 Rectángulo"/>
            <p:cNvSpPr/>
            <p:nvPr userDrawn="1"/>
          </p:nvSpPr>
          <p:spPr>
            <a:xfrm>
              <a:off x="213680" y="1500174"/>
              <a:ext cx="8808114" cy="5214974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12" name="5 Rectángulo"/>
            <p:cNvSpPr/>
            <p:nvPr userDrawn="1"/>
          </p:nvSpPr>
          <p:spPr>
            <a:xfrm>
              <a:off x="213680" y="6369071"/>
              <a:ext cx="8787474" cy="312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AR"/>
            </a:p>
          </p:txBody>
        </p:sp>
      </p:grpSp>
      <p:pic>
        <p:nvPicPr>
          <p:cNvPr id="1037" name="1 Imagen" descr="administracionsolo.pn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0663" y="6386513"/>
            <a:ext cx="23558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3 Rectángulo"/>
          <p:cNvSpPr/>
          <p:nvPr/>
        </p:nvSpPr>
        <p:spPr>
          <a:xfrm>
            <a:off x="2566988" y="6410325"/>
            <a:ext cx="6359525" cy="2714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AR"/>
          </a:p>
        </p:txBody>
      </p:sp>
      <p:pic>
        <p:nvPicPr>
          <p:cNvPr id="15" name="14 Imagen" descr="bicentenario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46087" y="188572"/>
            <a:ext cx="851180" cy="107157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16" name="5 Marcador de número de diapositiva"/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CECE9319-E6B9-4F60-B60F-5673B1FA53F0}" type="slidenum">
              <a:rPr lang="es-ES" sz="1800"/>
              <a:pPr/>
              <a:t>‹Nº›</a:t>
            </a:fld>
            <a:endParaRPr lang="es-ES" sz="1800"/>
          </a:p>
        </p:txBody>
      </p:sp>
      <p:sp>
        <p:nvSpPr>
          <p:cNvPr id="17" name="16 Rectángulo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1">
                <a:srgbClr val="777777"/>
              </a:gs>
              <a:gs pos="23000">
                <a:srgbClr val="EAEAE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800" dirty="0"/>
              <a:t> </a:t>
            </a:r>
          </a:p>
        </p:txBody>
      </p:sp>
      <p:pic>
        <p:nvPicPr>
          <p:cNvPr id="18" name="17 Imagen" descr="BANNER-SUPERIOS-recor-2.png"/>
          <p:cNvPicPr>
            <a:picLocks noChangeAspect="1"/>
          </p:cNvPicPr>
          <p:nvPr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4432" y="-363336"/>
            <a:ext cx="8858312" cy="183293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3" name="9 Grupo"/>
          <p:cNvGrpSpPr>
            <a:grpSpLocks/>
          </p:cNvGrpSpPr>
          <p:nvPr/>
        </p:nvGrpSpPr>
        <p:grpSpPr bwMode="auto">
          <a:xfrm>
            <a:off x="176213" y="1489075"/>
            <a:ext cx="8807450" cy="5214938"/>
            <a:chOff x="213680" y="1500174"/>
            <a:chExt cx="8808114" cy="5214974"/>
          </a:xfrm>
        </p:grpSpPr>
        <p:sp>
          <p:nvSpPr>
            <p:cNvPr id="20" name="19 Rectángulo"/>
            <p:cNvSpPr/>
            <p:nvPr userDrawn="1"/>
          </p:nvSpPr>
          <p:spPr>
            <a:xfrm>
              <a:off x="213680" y="1500174"/>
              <a:ext cx="8808114" cy="5214974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21" name="5 Rectángulo"/>
            <p:cNvSpPr/>
            <p:nvPr userDrawn="1"/>
          </p:nvSpPr>
          <p:spPr>
            <a:xfrm>
              <a:off x="213680" y="6369071"/>
              <a:ext cx="8787474" cy="312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AR"/>
            </a:p>
          </p:txBody>
        </p:sp>
      </p:grpSp>
      <p:pic>
        <p:nvPicPr>
          <p:cNvPr id="22" name="1 Imagen" descr="administracionsolo.png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0663" y="6386513"/>
            <a:ext cx="23558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3 Rectángulo"/>
          <p:cNvSpPr/>
          <p:nvPr/>
        </p:nvSpPr>
        <p:spPr>
          <a:xfrm>
            <a:off x="2566988" y="6410325"/>
            <a:ext cx="6359525" cy="2714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AR"/>
          </a:p>
        </p:txBody>
      </p:sp>
      <p:pic>
        <p:nvPicPr>
          <p:cNvPr id="24" name="23 Imagen" descr="bicentenario.pn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246087" y="188572"/>
            <a:ext cx="851180" cy="107157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5" name="5 Marcador de número de diapositiva"/>
          <p:cNvSpPr txBox="1">
            <a:spLocks/>
          </p:cNvSpPr>
          <p:nvPr userDrawn="1"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fld id="{CECE9319-E6B9-4F60-B60F-5673B1FA53F0}" type="slidenum">
              <a:rPr lang="es-ES" sz="1800"/>
              <a:pPr/>
              <a:t>‹Nº›</a:t>
            </a:fld>
            <a:endParaRPr lang="es-ES" sz="1800"/>
          </a:p>
        </p:txBody>
      </p:sp>
      <p:sp>
        <p:nvSpPr>
          <p:cNvPr id="26" name="25 Rectángulo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2001">
                <a:srgbClr val="777777"/>
              </a:gs>
              <a:gs pos="23000">
                <a:srgbClr val="EAEAEA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ES" sz="1800" dirty="0"/>
              <a:t> </a:t>
            </a:r>
          </a:p>
        </p:txBody>
      </p:sp>
      <p:pic>
        <p:nvPicPr>
          <p:cNvPr id="27" name="26 Imagen" descr="BANNER-SUPERIOS-recor-2.png"/>
          <p:cNvPicPr>
            <a:picLocks noChangeAspect="1"/>
          </p:cNvPicPr>
          <p:nvPr userDrawn="1"/>
        </p:nvPicPr>
        <p:blipFill>
          <a:blip r:embed="rId1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44432" y="-363336"/>
            <a:ext cx="8858312" cy="1832931"/>
          </a:xfrm>
          <a:prstGeom prst="rect">
            <a:avLst/>
          </a:prstGeom>
          <a:noFill/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9 Grupo"/>
          <p:cNvGrpSpPr>
            <a:grpSpLocks/>
          </p:cNvGrpSpPr>
          <p:nvPr userDrawn="1"/>
        </p:nvGrpSpPr>
        <p:grpSpPr bwMode="auto">
          <a:xfrm>
            <a:off x="176213" y="1489075"/>
            <a:ext cx="8807450" cy="5214938"/>
            <a:chOff x="213680" y="1500174"/>
            <a:chExt cx="8808114" cy="5214974"/>
          </a:xfrm>
        </p:grpSpPr>
        <p:sp>
          <p:nvSpPr>
            <p:cNvPr id="29" name="28 Rectángulo"/>
            <p:cNvSpPr/>
            <p:nvPr userDrawn="1"/>
          </p:nvSpPr>
          <p:spPr>
            <a:xfrm>
              <a:off x="213680" y="1500174"/>
              <a:ext cx="8808114" cy="5214974"/>
            </a:xfrm>
            <a:prstGeom prst="rect">
              <a:avLst/>
            </a:prstGeom>
            <a:noFill/>
            <a:ln w="889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s-ES" sz="1800"/>
            </a:p>
          </p:txBody>
        </p:sp>
        <p:sp>
          <p:nvSpPr>
            <p:cNvPr id="30" name="5 Rectángulo"/>
            <p:cNvSpPr/>
            <p:nvPr userDrawn="1"/>
          </p:nvSpPr>
          <p:spPr>
            <a:xfrm>
              <a:off x="213680" y="6369071"/>
              <a:ext cx="8787474" cy="31273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400" b="1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es-AR"/>
            </a:p>
          </p:txBody>
        </p:sp>
      </p:grpSp>
      <p:pic>
        <p:nvPicPr>
          <p:cNvPr id="31" name="1 Imagen" descr="administracionsolo.png"/>
          <p:cNvPicPr>
            <a:picLocks noChangeAspect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20663" y="6386513"/>
            <a:ext cx="23558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3 Rectángulo"/>
          <p:cNvSpPr/>
          <p:nvPr userDrawn="1"/>
        </p:nvSpPr>
        <p:spPr>
          <a:xfrm>
            <a:off x="2566988" y="6410325"/>
            <a:ext cx="6359525" cy="271463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400" b="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es-AR"/>
          </a:p>
        </p:txBody>
      </p:sp>
      <p:pic>
        <p:nvPicPr>
          <p:cNvPr id="33" name="32 Imagen" descr="bicentenario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246087" y="188572"/>
            <a:ext cx="851180" cy="1071570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A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13" Type="http://schemas.openxmlformats.org/officeDocument/2006/relationships/image" Target="../media/image11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14.xml"/><Relationship Id="rId12" Type="http://schemas.openxmlformats.org/officeDocument/2006/relationships/hyperlink" Target="http://www.google.com.ar/url?q=http://agenciasanluis.com/notas/tag/zal/feed/&amp;sa=U&amp;ei=B5T0VKzhKpK0sAS35IJI&amp;ved=0CB0Q9QEwBA&amp;usg=AFQjCNE9GenNnFZ1qFA93mtcXWtnGqOE4w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4.xml"/><Relationship Id="rId11" Type="http://schemas.openxmlformats.org/officeDocument/2006/relationships/diagramColors" Target="../diagrams/colors15.xml"/><Relationship Id="rId5" Type="http://schemas.openxmlformats.org/officeDocument/2006/relationships/diagramLayout" Target="../diagrams/layout14.xml"/><Relationship Id="rId10" Type="http://schemas.openxmlformats.org/officeDocument/2006/relationships/diagramQuickStyle" Target="../diagrams/quickStyle15.xml"/><Relationship Id="rId4" Type="http://schemas.openxmlformats.org/officeDocument/2006/relationships/diagramData" Target="../diagrams/data14.xml"/><Relationship Id="rId9" Type="http://schemas.openxmlformats.org/officeDocument/2006/relationships/diagramLayout" Target="../diagrams/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fip.gob.ar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13" Type="http://schemas.openxmlformats.org/officeDocument/2006/relationships/diagramLayout" Target="../diagrams/layout3.xml"/><Relationship Id="rId3" Type="http://schemas.openxmlformats.org/officeDocument/2006/relationships/image" Target="../media/image5.png"/><Relationship Id="rId7" Type="http://schemas.openxmlformats.org/officeDocument/2006/relationships/diagramColors" Target="../diagrams/colors1.xml"/><Relationship Id="rId12" Type="http://schemas.openxmlformats.org/officeDocument/2006/relationships/diagramData" Target="../diagrams/data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11" Type="http://schemas.openxmlformats.org/officeDocument/2006/relationships/diagramColors" Target="../diagrams/colors2.xml"/><Relationship Id="rId5" Type="http://schemas.openxmlformats.org/officeDocument/2006/relationships/diagramLayout" Target="../diagrams/layout1.xml"/><Relationship Id="rId15" Type="http://schemas.openxmlformats.org/officeDocument/2006/relationships/diagramColors" Target="../diagrams/colors3.xml"/><Relationship Id="rId10" Type="http://schemas.openxmlformats.org/officeDocument/2006/relationships/diagramQuickStyle" Target="../diagrams/quickStyle2.xml"/><Relationship Id="rId4" Type="http://schemas.openxmlformats.org/officeDocument/2006/relationships/diagramData" Target="../diagrams/data1.xml"/><Relationship Id="rId9" Type="http://schemas.openxmlformats.org/officeDocument/2006/relationships/diagramLayout" Target="../diagrams/layout2.xml"/><Relationship Id="rId1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4.xml"/><Relationship Id="rId12" Type="http://schemas.openxmlformats.org/officeDocument/2006/relationships/hyperlink" Target="http://www.google.com.ar/url?q=http://www.alamaula.com/cordoba/camiones/vendo-camion-enganchado-fiat-682-motor-original/14061378&amp;sa=U&amp;ei=toX0VN7WE7OIsQSK6YGIBQ&amp;ved=0CDcQ9QEwETgo&amp;usg=AFQjCNGFCaz3tNY289-MQanMywdYP9IG5w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4.xml"/><Relationship Id="rId11" Type="http://schemas.openxmlformats.org/officeDocument/2006/relationships/diagramColors" Target="../diagrams/colors5.xml"/><Relationship Id="rId5" Type="http://schemas.openxmlformats.org/officeDocument/2006/relationships/diagramLayout" Target="../diagrams/layout4.xml"/><Relationship Id="rId10" Type="http://schemas.openxmlformats.org/officeDocument/2006/relationships/diagramQuickStyle" Target="../diagrams/quickStyle5.xml"/><Relationship Id="rId4" Type="http://schemas.openxmlformats.org/officeDocument/2006/relationships/diagramData" Target="../diagrams/data4.xml"/><Relationship Id="rId9" Type="http://schemas.openxmlformats.org/officeDocument/2006/relationships/diagramLayout" Target="../diagrams/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7.xml"/><Relationship Id="rId13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6.xml"/><Relationship Id="rId12" Type="http://schemas.openxmlformats.org/officeDocument/2006/relationships/hyperlink" Target="http://www.google.com.ar/url?q=http://www.alamaula.com/cordoba/camiones/vendo-camion-enganchado-fiat-682-motor-original/14061378&amp;sa=U&amp;ei=toX0VN7WE7OIsQSK6YGIBQ&amp;ved=0CDcQ9QEwETgo&amp;usg=AFQjCNGFCaz3tNY289-MQanMywdYP9IG5w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6.xml"/><Relationship Id="rId11" Type="http://schemas.openxmlformats.org/officeDocument/2006/relationships/diagramColors" Target="../diagrams/colors7.xml"/><Relationship Id="rId5" Type="http://schemas.openxmlformats.org/officeDocument/2006/relationships/diagramLayout" Target="../diagrams/layout6.xml"/><Relationship Id="rId10" Type="http://schemas.openxmlformats.org/officeDocument/2006/relationships/diagramQuickStyle" Target="../diagrams/quickStyle7.xml"/><Relationship Id="rId4" Type="http://schemas.openxmlformats.org/officeDocument/2006/relationships/diagramData" Target="../diagrams/data6.xml"/><Relationship Id="rId9" Type="http://schemas.openxmlformats.org/officeDocument/2006/relationships/diagramLayout" Target="../diagrams/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8.xml"/><Relationship Id="rId12" Type="http://schemas.openxmlformats.org/officeDocument/2006/relationships/hyperlink" Target="http://www.google.com.ar/url?q=http://www.alamaula.com/cordoba/camiones/vendo-camion-enganchado-fiat-682-motor-original/14061378&amp;sa=U&amp;ei=toX0VN7WE7OIsQSK6YGIBQ&amp;ved=0CDcQ9QEwETgo&amp;usg=AFQjCNGFCaz3tNY289-MQanMywdYP9IG5w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8.xml"/><Relationship Id="rId11" Type="http://schemas.openxmlformats.org/officeDocument/2006/relationships/diagramColors" Target="../diagrams/colors9.xml"/><Relationship Id="rId5" Type="http://schemas.openxmlformats.org/officeDocument/2006/relationships/diagramLayout" Target="../diagrams/layout8.xml"/><Relationship Id="rId10" Type="http://schemas.openxmlformats.org/officeDocument/2006/relationships/diagramQuickStyle" Target="../diagrams/quickStyle9.xml"/><Relationship Id="rId4" Type="http://schemas.openxmlformats.org/officeDocument/2006/relationships/diagramData" Target="../diagrams/data8.xml"/><Relationship Id="rId9" Type="http://schemas.openxmlformats.org/officeDocument/2006/relationships/diagramLayout" Target="../diagrams/layout9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10.xml"/><Relationship Id="rId12" Type="http://schemas.openxmlformats.org/officeDocument/2006/relationships/hyperlink" Target="http://www.google.com.ar/url?q=http://www.alamaula.com/cordoba/camiones/vendo-camion-enganchado-fiat-682-motor-original/14061378&amp;sa=U&amp;ei=toX0VN7WE7OIsQSK6YGIBQ&amp;ved=0CDcQ9QEwETgo&amp;usg=AFQjCNGFCaz3tNY289-MQanMywdYP9IG5w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11" Type="http://schemas.openxmlformats.org/officeDocument/2006/relationships/diagramColors" Target="../diagrams/colors11.xml"/><Relationship Id="rId5" Type="http://schemas.openxmlformats.org/officeDocument/2006/relationships/diagramLayout" Target="../diagrams/layout10.xml"/><Relationship Id="rId10" Type="http://schemas.openxmlformats.org/officeDocument/2006/relationships/diagramQuickStyle" Target="../diagrams/quickStyle11.xml"/><Relationship Id="rId4" Type="http://schemas.openxmlformats.org/officeDocument/2006/relationships/diagramData" Target="../diagrams/data10.xml"/><Relationship Id="rId9" Type="http://schemas.openxmlformats.org/officeDocument/2006/relationships/diagramLayout" Target="../diagrams/layout1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image" Target="../media/image11.jpeg"/><Relationship Id="rId3" Type="http://schemas.openxmlformats.org/officeDocument/2006/relationships/image" Target="../media/image5.png"/><Relationship Id="rId7" Type="http://schemas.openxmlformats.org/officeDocument/2006/relationships/diagramColors" Target="../diagrams/colors12.xml"/><Relationship Id="rId12" Type="http://schemas.openxmlformats.org/officeDocument/2006/relationships/hyperlink" Target="http://www.google.com.ar/url?q=http://agenciasanluis.com/notas/tag/zal/feed/&amp;sa=U&amp;ei=B5T0VKzhKpK0sAS35IJI&amp;ved=0CB0Q9QEwBA&amp;usg=AFQjCNE9GenNnFZ1qFA93mtcXWtnGqOE4w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2.xml"/><Relationship Id="rId11" Type="http://schemas.openxmlformats.org/officeDocument/2006/relationships/diagramColors" Target="../diagrams/colors13.xml"/><Relationship Id="rId5" Type="http://schemas.openxmlformats.org/officeDocument/2006/relationships/diagramLayout" Target="../diagrams/layout12.xml"/><Relationship Id="rId10" Type="http://schemas.openxmlformats.org/officeDocument/2006/relationships/diagramQuickStyle" Target="../diagrams/quickStyle13.xml"/><Relationship Id="rId4" Type="http://schemas.openxmlformats.org/officeDocument/2006/relationships/diagramData" Target="../diagrams/data12.xml"/><Relationship Id="rId9" Type="http://schemas.openxmlformats.org/officeDocument/2006/relationships/diagramLayout" Target="../diagrams/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4 Imagen" descr="tapa-jpg-plantilla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2071678"/>
          <a:ext cx="29289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0" name="19 Flecha curvada hacia arriba"/>
          <p:cNvSpPr/>
          <p:nvPr/>
        </p:nvSpPr>
        <p:spPr>
          <a:xfrm rot="10800000">
            <a:off x="3643306" y="1285860"/>
            <a:ext cx="2500330" cy="78581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Depositario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21 Flecha derecha"/>
          <p:cNvSpPr/>
          <p:nvPr/>
        </p:nvSpPr>
        <p:spPr>
          <a:xfrm rot="10800000">
            <a:off x="3929058" y="4143380"/>
            <a:ext cx="107157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 de TRANSFERENCIA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</a:t>
            </a:r>
            <a:endParaRPr kumimoji="1" lang="es-AR" sz="2400" b="1" i="1" dirty="0" smtClean="0"/>
          </a:p>
        </p:txBody>
      </p:sp>
      <p:pic>
        <p:nvPicPr>
          <p:cNvPr id="24" name="Picture 2" descr="http://t2.gstatic.com/images?q=tbn:ANd9GcR1TXzXISDW44GHJn1Gc6-7C58qLyjdWOpEvcWWXXeXz7xugWxM_0XR-eUZ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211960" y="1628800"/>
            <a:ext cx="1276350" cy="1008112"/>
          </a:xfrm>
          <a:prstGeom prst="rect">
            <a:avLst/>
          </a:prstGeom>
          <a:noFill/>
        </p:spPr>
      </p:pic>
      <p:sp>
        <p:nvSpPr>
          <p:cNvPr id="30" name="29 CuadroTexto"/>
          <p:cNvSpPr txBox="1"/>
          <p:nvPr/>
        </p:nvSpPr>
        <p:spPr>
          <a:xfrm>
            <a:off x="1259632" y="4005064"/>
            <a:ext cx="26432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Certifica la transferencia  el depositario del grano.</a:t>
            </a:r>
          </a:p>
          <a:p>
            <a:pPr algn="ctr"/>
            <a:r>
              <a:rPr lang="es-AR" dirty="0" smtClean="0"/>
              <a:t>El receptor de la transferencia deberá  validarse como Productor Aparcero  u Operador vigente en RUCA. </a:t>
            </a:r>
          </a:p>
          <a:p>
            <a:pPr algn="ctr"/>
            <a:endParaRPr lang="es-AR" dirty="0" smtClean="0"/>
          </a:p>
          <a:p>
            <a:pPr algn="ctr"/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10" name="9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536565"/>
          </a:xfrm>
        </p:spPr>
        <p:txBody>
          <a:bodyPr/>
          <a:lstStyle/>
          <a:p>
            <a:r>
              <a:rPr lang="es-AR" sz="2000" dirty="0" smtClean="0"/>
              <a:t>F. 1116/A</a:t>
            </a:r>
            <a:endParaRPr lang="es-ES" sz="2000" dirty="0"/>
          </a:p>
        </p:txBody>
      </p:sp>
      <p:pic>
        <p:nvPicPr>
          <p:cNvPr id="14" name="13 Marcador de contenido" descr="1116A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>
            <a:off x="642910" y="2143116"/>
            <a:ext cx="2812841" cy="3540141"/>
          </a:xfrm>
        </p:spPr>
      </p:pic>
      <p:sp>
        <p:nvSpPr>
          <p:cNvPr id="12" name="11 Marcador de texto"/>
          <p:cNvSpPr>
            <a:spLocks noGrp="1"/>
          </p:cNvSpPr>
          <p:nvPr>
            <p:ph type="body" sz="quarter" idx="3"/>
          </p:nvPr>
        </p:nvSpPr>
        <p:spPr>
          <a:xfrm>
            <a:off x="4857752" y="1500174"/>
            <a:ext cx="4041775" cy="536565"/>
          </a:xfrm>
        </p:spPr>
        <p:txBody>
          <a:bodyPr/>
          <a:lstStyle/>
          <a:p>
            <a:r>
              <a:rPr lang="es-AR" sz="2000" dirty="0" smtClean="0"/>
              <a:t>Certificado electrónico de Granos</a:t>
            </a:r>
            <a:endParaRPr lang="es-ES" sz="2000" dirty="0"/>
          </a:p>
        </p:txBody>
      </p:sp>
      <p:sp>
        <p:nvSpPr>
          <p:cNvPr id="16" name="15 Flecha curvada hacia abajo"/>
          <p:cNvSpPr/>
          <p:nvPr/>
        </p:nvSpPr>
        <p:spPr>
          <a:xfrm>
            <a:off x="2928926" y="1571612"/>
            <a:ext cx="2071702" cy="28575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3500430" y="2000240"/>
            <a:ext cx="1428760" cy="4616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scene3d>
            <a:camera prst="isometricLeftDown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es-AR" sz="2400" dirty="0" smtClean="0"/>
              <a:t>MIGRA</a:t>
            </a:r>
            <a:endParaRPr lang="es-ES" sz="2400" dirty="0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247455" cy="3951288"/>
          </a:xfrm>
        </p:spPr>
        <p:txBody>
          <a:bodyPr/>
          <a:lstStyle/>
          <a:p>
            <a:r>
              <a:rPr lang="es-AR" sz="2000" dirty="0" smtClean="0"/>
              <a:t>Certifica la CUIT Depositaria.</a:t>
            </a:r>
            <a:endParaRPr lang="es-ES" sz="2000" dirty="0" smtClean="0"/>
          </a:p>
          <a:p>
            <a:r>
              <a:rPr lang="es-AR" sz="2000" dirty="0" smtClean="0"/>
              <a:t>Se completarán todos los campos que pide el sistema con los datos del F.1116/A   y RT que se replicará.</a:t>
            </a:r>
          </a:p>
          <a:p>
            <a:pPr algn="ctr"/>
            <a:r>
              <a:rPr lang="es-AR" sz="2000" dirty="0" smtClean="0"/>
              <a:t>El sistema validará que los F1116/A ó RT tengan CAC otorgado o fecha anterior a la vigencia de la RG 2205.</a:t>
            </a:r>
          </a:p>
          <a:p>
            <a:r>
              <a:rPr lang="es-ES" sz="2000" dirty="0" smtClean="0"/>
              <a:t>Se admiten las últimas 10 campañas agrícolas, incluyendo la actual. </a:t>
            </a:r>
            <a:endParaRPr lang="es-ES" sz="2000" dirty="0"/>
          </a:p>
        </p:txBody>
      </p:sp>
      <p:sp>
        <p:nvSpPr>
          <p:cNvPr id="11" name="10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 ELECTRÓNICA F. 1116/A PREEXISTENTE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</a:t>
            </a:r>
            <a:endParaRPr kumimoji="1" lang="es-AR" sz="2400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18" name="17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AR" sz="2000" dirty="0" smtClean="0"/>
              <a:t>Para acceder a la certificación electrónica de granos el contribuyente deberá:</a:t>
            </a:r>
          </a:p>
          <a:p>
            <a:endParaRPr lang="es-AR" sz="2000" dirty="0" smtClean="0"/>
          </a:p>
          <a:p>
            <a:endParaRPr lang="es-AR" sz="2000" dirty="0" smtClean="0"/>
          </a:p>
          <a:p>
            <a:pPr eaLnBrk="0" hangingPunct="0"/>
            <a:r>
              <a:rPr lang="es-AR" sz="2000" b="1" dirty="0" smtClean="0">
                <a:solidFill>
                  <a:srgbClr val="000096"/>
                </a:solidFill>
              </a:rPr>
              <a:t>Ingresar a la página Web de la AFIP (</a:t>
            </a:r>
            <a:r>
              <a:rPr lang="es-AR" sz="2000" b="1" dirty="0" smtClean="0">
                <a:solidFill>
                  <a:srgbClr val="000096"/>
                </a:solidFill>
                <a:hlinkClick r:id="rId4"/>
              </a:rPr>
              <a:t>www.afip.gob.ar</a:t>
            </a:r>
            <a:r>
              <a:rPr lang="es-AR" sz="2000" b="1" dirty="0" smtClean="0">
                <a:solidFill>
                  <a:srgbClr val="000096"/>
                </a:solidFill>
              </a:rPr>
              <a:t>).</a:t>
            </a:r>
          </a:p>
          <a:p>
            <a:pPr eaLnBrk="0" hangingPunct="0"/>
            <a:r>
              <a:rPr lang="es-AR" sz="2000" b="1" dirty="0" smtClean="0">
                <a:solidFill>
                  <a:srgbClr val="000096"/>
                </a:solidFill>
              </a:rPr>
              <a:t>Acceder con clave fiscal.</a:t>
            </a:r>
          </a:p>
          <a:p>
            <a:pPr eaLnBrk="0" hangingPunct="0"/>
            <a:r>
              <a:rPr lang="es-AR" sz="2000" b="1" dirty="0" smtClean="0">
                <a:solidFill>
                  <a:srgbClr val="000096"/>
                </a:solidFill>
              </a:rPr>
              <a:t>Seleccionar  la transacción “Certificación y liquidación de Granos”.</a:t>
            </a:r>
          </a:p>
          <a:p>
            <a:pPr eaLnBrk="0" hangingPunct="0"/>
            <a:r>
              <a:rPr lang="es-AR" sz="2000" b="1" dirty="0" smtClean="0">
                <a:solidFill>
                  <a:srgbClr val="000096"/>
                </a:solidFill>
              </a:rPr>
              <a:t>A continuación seleccionar “Certificación electrónica de Granos”</a:t>
            </a:r>
          </a:p>
          <a:p>
            <a:endParaRPr lang="es-ES" sz="2000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Acceso al Servicio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5906" t="13574" r="17169" b="54858"/>
          <a:stretch>
            <a:fillRect/>
          </a:stretch>
        </p:blipFill>
        <p:spPr bwMode="auto">
          <a:xfrm>
            <a:off x="1071538" y="2214554"/>
            <a:ext cx="6429420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50123"/>
          <a:stretch>
            <a:fillRect/>
          </a:stretch>
        </p:blipFill>
        <p:spPr bwMode="auto">
          <a:xfrm>
            <a:off x="1071538" y="2214554"/>
            <a:ext cx="6715172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43809"/>
          <a:stretch>
            <a:fillRect/>
          </a:stretch>
        </p:blipFill>
        <p:spPr bwMode="auto">
          <a:xfrm>
            <a:off x="857224" y="2285992"/>
            <a:ext cx="664373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9 CuadroTexto"/>
          <p:cNvSpPr txBox="1"/>
          <p:nvPr/>
        </p:nvSpPr>
        <p:spPr>
          <a:xfrm>
            <a:off x="785786" y="1500174"/>
            <a:ext cx="70009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Para hacer un certificado de depósito se deberá seleccionar “Certificación primaria”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43608" y="1412776"/>
            <a:ext cx="5929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dirty="0" smtClean="0"/>
              <a:t>El depositario deberá elegir la actividad por la cual procederá a certificar granos. El sistema muestra aquellas activas y vigentes para la CUIT.</a:t>
            </a:r>
            <a:endParaRPr lang="es-ES" dirty="0"/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7169" b="53279"/>
          <a:stretch>
            <a:fillRect/>
          </a:stretch>
        </p:blipFill>
        <p:spPr bwMode="auto">
          <a:xfrm>
            <a:off x="1000100" y="2214554"/>
            <a:ext cx="671517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-1588" y="-99392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0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deberá cargar los datos requeridos</a:t>
            </a:r>
            <a:endParaRPr lang="es-ES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7169" t="13574" r="17169" b="39074"/>
          <a:stretch>
            <a:fillRect/>
          </a:stretch>
        </p:blipFill>
        <p:spPr bwMode="auto">
          <a:xfrm>
            <a:off x="1428728" y="2214554"/>
            <a:ext cx="614366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0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deberá cargar los datos del depositante</a:t>
            </a:r>
            <a:endParaRPr lang="es-E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6415" t="13574" r="17923" b="32760"/>
          <a:stretch>
            <a:fillRect/>
          </a:stretch>
        </p:blipFill>
        <p:spPr bwMode="auto">
          <a:xfrm>
            <a:off x="1071538" y="2214554"/>
            <a:ext cx="635798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-27384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0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Se elige grano y campaña (se muestran las últimas tres, incluida la actual :</a:t>
            </a:r>
            <a:endParaRPr lang="es-ES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45387"/>
          <a:stretch>
            <a:fillRect/>
          </a:stretch>
        </p:blipFill>
        <p:spPr bwMode="auto">
          <a:xfrm>
            <a:off x="928662" y="2214554"/>
            <a:ext cx="685804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396291" name="Text Box 3"/>
          <p:cNvSpPr txBox="1">
            <a:spLocks noChangeArrowheads="1"/>
          </p:cNvSpPr>
          <p:nvPr/>
        </p:nvSpPr>
        <p:spPr bwMode="auto">
          <a:xfrm>
            <a:off x="1331913" y="2205038"/>
            <a:ext cx="6480175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s-AR" sz="3600" b="1" i="1" cap="all" dirty="0" smtClean="0">
                <a:solidFill>
                  <a:schemeClr val="tx2"/>
                </a:solidFill>
              </a:rPr>
              <a:t>CERTIFICACIÓN ELECTRÓNICA DE GRANOS</a:t>
            </a:r>
            <a:endParaRPr lang="es-AR" sz="2800" b="1" i="1" cap="all" dirty="0">
              <a:solidFill>
                <a:schemeClr val="tx2"/>
              </a:solidFill>
            </a:endParaRPr>
          </a:p>
          <a:p>
            <a:pPr algn="ctr">
              <a:defRPr/>
            </a:pPr>
            <a:r>
              <a:rPr lang="es-ES" sz="2800" b="1" i="1" cap="all" dirty="0" smtClean="0">
                <a:solidFill>
                  <a:schemeClr val="tx2"/>
                </a:solidFill>
              </a:rPr>
              <a:t>Herramienta de orientación al operador /usuario</a:t>
            </a:r>
            <a:endParaRPr lang="es-AR" sz="3600" b="1" i="1" cap="all" dirty="0">
              <a:solidFill>
                <a:schemeClr val="tx2"/>
              </a:solidFill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357422" y="6191928"/>
            <a:ext cx="648017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defRPr/>
            </a:pPr>
            <a:r>
              <a:rPr lang="es-AR" sz="2800" cap="all" dirty="0" smtClean="0">
                <a:solidFill>
                  <a:schemeClr val="tx2"/>
                </a:solidFill>
              </a:rPr>
              <a:t>enero 2015</a:t>
            </a:r>
            <a:endParaRPr lang="es-ES" sz="2800" cap="all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1"/>
            <a:ext cx="65962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Se selecciona el filtro deseado para acotar la búsqueda y luego  la opción consultar.  El sistema muestra las remesas con CTG confirmado para certificar.</a:t>
            </a:r>
            <a:endParaRPr lang="es-ES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5927"/>
          <a:stretch>
            <a:fillRect/>
          </a:stretch>
        </p:blipFill>
        <p:spPr bwMode="auto">
          <a:xfrm>
            <a:off x="928662" y="2214554"/>
            <a:ext cx="692948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428736"/>
            <a:ext cx="59293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En las pantallas siguientes se muestra la carga de los datos necesarios para la certificación</a:t>
            </a:r>
            <a:endParaRPr lang="es-ES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4349"/>
          <a:stretch>
            <a:fillRect/>
          </a:stretch>
        </p:blipFill>
        <p:spPr bwMode="auto">
          <a:xfrm>
            <a:off x="571472" y="2428868"/>
            <a:ext cx="735811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24868"/>
          <a:stretch>
            <a:fillRect/>
          </a:stretch>
        </p:blipFill>
        <p:spPr bwMode="auto">
          <a:xfrm>
            <a:off x="1071538" y="2214554"/>
            <a:ext cx="642942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0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Datos de calidad</a:t>
            </a:r>
            <a:endParaRPr lang="es-ES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40652"/>
          <a:stretch>
            <a:fillRect/>
          </a:stretch>
        </p:blipFill>
        <p:spPr bwMode="auto">
          <a:xfrm>
            <a:off x="1142976" y="2214554"/>
            <a:ext cx="607223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0652"/>
          <a:stretch>
            <a:fillRect/>
          </a:stretch>
        </p:blipFill>
        <p:spPr bwMode="auto">
          <a:xfrm>
            <a:off x="1285852" y="2214554"/>
            <a:ext cx="614366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29603"/>
          <a:stretch>
            <a:fillRect/>
          </a:stretch>
        </p:blipFill>
        <p:spPr bwMode="auto">
          <a:xfrm>
            <a:off x="928662" y="2214554"/>
            <a:ext cx="664373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9" name="8 CuadroTexto"/>
          <p:cNvSpPr txBox="1"/>
          <p:nvPr/>
        </p:nvSpPr>
        <p:spPr>
          <a:xfrm>
            <a:off x="1000100" y="1643050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Liquidación de servicios de corresponder</a:t>
            </a:r>
            <a:endParaRPr lang="es-ES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35917"/>
          <a:stretch>
            <a:fillRect/>
          </a:stretch>
        </p:blipFill>
        <p:spPr bwMode="auto">
          <a:xfrm>
            <a:off x="857224" y="2214554"/>
            <a:ext cx="685804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27271" t="13574" r="27271" b="7506"/>
          <a:stretch>
            <a:fillRect/>
          </a:stretch>
        </p:blipFill>
        <p:spPr bwMode="auto">
          <a:xfrm>
            <a:off x="2000232" y="1500174"/>
            <a:ext cx="5000660" cy="5143536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Elipse"/>
          <p:cNvSpPr/>
          <p:nvPr/>
        </p:nvSpPr>
        <p:spPr>
          <a:xfrm>
            <a:off x="3857620" y="2428868"/>
            <a:ext cx="1643074" cy="285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derecha"/>
          <p:cNvSpPr/>
          <p:nvPr/>
        </p:nvSpPr>
        <p:spPr>
          <a:xfrm>
            <a:off x="5572132" y="2571744"/>
            <a:ext cx="178595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7429520" y="2285992"/>
            <a:ext cx="1500198" cy="600164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AR" sz="1100" dirty="0" smtClean="0"/>
              <a:t>Pantalla de confirmación de certificado</a:t>
            </a:r>
            <a:endParaRPr lang="es-ES" sz="1100" dirty="0"/>
          </a:p>
        </p:txBody>
      </p:sp>
      <p:sp>
        <p:nvSpPr>
          <p:cNvPr id="9" name="8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3809"/>
          <a:stretch>
            <a:fillRect/>
          </a:stretch>
        </p:blipFill>
        <p:spPr bwMode="auto">
          <a:xfrm>
            <a:off x="1571604" y="2214554"/>
            <a:ext cx="557216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54858"/>
          <a:stretch>
            <a:fillRect/>
          </a:stretch>
        </p:blipFill>
        <p:spPr bwMode="auto">
          <a:xfrm>
            <a:off x="1214414" y="2071678"/>
            <a:ext cx="600079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642910" y="1357298"/>
            <a:ext cx="7358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Certificación de Retiros/Transferencia de Granos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9" name="8 Marcador de contenido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s-AR" sz="2000" dirty="0" smtClean="0"/>
              <a:t>Certificación Primaria de Granos : </a:t>
            </a:r>
            <a:r>
              <a:rPr lang="es-AR" sz="1800" dirty="0" smtClean="0"/>
              <a:t>emitida por operador habilitado  (DEPOSITARIO), vigente y activo en RUCA</a:t>
            </a:r>
          </a:p>
          <a:p>
            <a:endParaRPr lang="es-AR" sz="2000" dirty="0" smtClean="0"/>
          </a:p>
          <a:p>
            <a:endParaRPr lang="es-AR" sz="2000" dirty="0" smtClean="0"/>
          </a:p>
          <a:p>
            <a:endParaRPr lang="es-AR" sz="2000" dirty="0" smtClean="0"/>
          </a:p>
          <a:p>
            <a:endParaRPr lang="es-AR" sz="2000" dirty="0" smtClean="0"/>
          </a:p>
          <a:p>
            <a:endParaRPr lang="es-ES" sz="2000" dirty="0"/>
          </a:p>
        </p:txBody>
      </p:sp>
      <p:graphicFrame>
        <p:nvGraphicFramePr>
          <p:cNvPr id="13" name="12 Marcador de contenido"/>
          <p:cNvGraphicFramePr>
            <a:graphicFrameLocks noGrp="1"/>
          </p:cNvGraphicFramePr>
          <p:nvPr>
            <p:ph sz="half" idx="2"/>
          </p:nvPr>
        </p:nvGraphicFramePr>
        <p:xfrm>
          <a:off x="4786314" y="3929066"/>
          <a:ext cx="4143404" cy="25542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6" name="15 Diagrama"/>
          <p:cNvGraphicFramePr/>
          <p:nvPr/>
        </p:nvGraphicFramePr>
        <p:xfrm>
          <a:off x="142844" y="2571744"/>
          <a:ext cx="450059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4929190" y="2357430"/>
          <a:ext cx="3929090" cy="42148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8" name="17 Flecha derecha"/>
          <p:cNvSpPr/>
          <p:nvPr/>
        </p:nvSpPr>
        <p:spPr>
          <a:xfrm>
            <a:off x="4429124" y="4714884"/>
            <a:ext cx="428628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abajo"/>
          <p:cNvSpPr/>
          <p:nvPr/>
        </p:nvSpPr>
        <p:spPr>
          <a:xfrm>
            <a:off x="2786050" y="2643182"/>
            <a:ext cx="428628" cy="785818"/>
          </a:xfrm>
          <a:prstGeom prst="downArrow">
            <a:avLst/>
          </a:prstGeom>
          <a:scene3d>
            <a:camera prst="orthographicFront">
              <a:rot lat="21299999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14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Opciones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5387"/>
          <a:stretch>
            <a:fillRect/>
          </a:stretch>
        </p:blipFill>
        <p:spPr bwMode="auto">
          <a:xfrm>
            <a:off x="1000100" y="2214554"/>
            <a:ext cx="657229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714348" y="1571612"/>
            <a:ext cx="6858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deberá cargar sus datos como tal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43809"/>
          <a:stretch>
            <a:fillRect/>
          </a:stretch>
        </p:blipFill>
        <p:spPr bwMode="auto">
          <a:xfrm>
            <a:off x="1357290" y="2214554"/>
            <a:ext cx="642942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928662" y="1643050"/>
            <a:ext cx="714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Se elegirá la opción de retiro o transferencia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21711"/>
          <a:stretch>
            <a:fillRect/>
          </a:stretch>
        </p:blipFill>
        <p:spPr bwMode="auto">
          <a:xfrm>
            <a:off x="1500166" y="2357430"/>
            <a:ext cx="585791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857224" y="1500174"/>
            <a:ext cx="70009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sistema traerá los datos de certificados del depositante</a:t>
            </a:r>
            <a:endParaRPr lang="es-ES" dirty="0"/>
          </a:p>
        </p:txBody>
      </p:sp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35917"/>
          <a:stretch>
            <a:fillRect/>
          </a:stretch>
        </p:blipFill>
        <p:spPr bwMode="auto">
          <a:xfrm>
            <a:off x="1571604" y="2143116"/>
            <a:ext cx="571504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16976"/>
          <a:stretch>
            <a:fillRect/>
          </a:stretch>
        </p:blipFill>
        <p:spPr bwMode="auto">
          <a:xfrm>
            <a:off x="1285852" y="1857364"/>
            <a:ext cx="621510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7 Elipse"/>
          <p:cNvSpPr/>
          <p:nvPr/>
        </p:nvSpPr>
        <p:spPr>
          <a:xfrm>
            <a:off x="3571868" y="3000372"/>
            <a:ext cx="1643074" cy="35719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Flecha derecha"/>
          <p:cNvSpPr/>
          <p:nvPr/>
        </p:nvSpPr>
        <p:spPr>
          <a:xfrm>
            <a:off x="5286380" y="3143248"/>
            <a:ext cx="2286016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CuadroTexto"/>
          <p:cNvSpPr txBox="1"/>
          <p:nvPr/>
        </p:nvSpPr>
        <p:spPr>
          <a:xfrm>
            <a:off x="7715272" y="2857496"/>
            <a:ext cx="1285884" cy="600164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AR" sz="1100" dirty="0" smtClean="0"/>
              <a:t>Pantalla de confirmación de la transferencia</a:t>
            </a:r>
            <a:endParaRPr lang="es-ES" sz="1100" dirty="0"/>
          </a:p>
        </p:txBody>
      </p:sp>
      <p:sp>
        <p:nvSpPr>
          <p:cNvPr id="11" name="10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3809"/>
          <a:stretch>
            <a:fillRect/>
          </a:stretch>
        </p:blipFill>
        <p:spPr bwMode="auto">
          <a:xfrm>
            <a:off x="1500166" y="1857364"/>
            <a:ext cx="5929354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48544"/>
          <a:stretch>
            <a:fillRect/>
          </a:stretch>
        </p:blipFill>
        <p:spPr bwMode="auto">
          <a:xfrm>
            <a:off x="1643042" y="2214554"/>
            <a:ext cx="607223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Elipse"/>
          <p:cNvSpPr/>
          <p:nvPr/>
        </p:nvSpPr>
        <p:spPr>
          <a:xfrm>
            <a:off x="3428992" y="4214818"/>
            <a:ext cx="2643206" cy="28575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CuadroTexto"/>
          <p:cNvSpPr txBox="1"/>
          <p:nvPr/>
        </p:nvSpPr>
        <p:spPr>
          <a:xfrm>
            <a:off x="1571604" y="1571612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Para certificar 1116/A preexistentes se elegirá la opción:</a:t>
            </a:r>
            <a:endParaRPr lang="es-ES" dirty="0"/>
          </a:p>
        </p:txBody>
      </p:sp>
      <p:sp>
        <p:nvSpPr>
          <p:cNvPr id="9" name="8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571604" y="1571612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confirma sus datos:</a:t>
            </a:r>
            <a:endParaRPr lang="es-ES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0652"/>
          <a:stretch>
            <a:fillRect/>
          </a:stretch>
        </p:blipFill>
        <p:spPr bwMode="auto">
          <a:xfrm>
            <a:off x="1214414" y="2214554"/>
            <a:ext cx="657229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571604" y="1571612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ingresa los datos del depositante:</a:t>
            </a:r>
            <a:endParaRPr lang="es-ES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9695" b="39074"/>
          <a:stretch>
            <a:fillRect/>
          </a:stretch>
        </p:blipFill>
        <p:spPr bwMode="auto">
          <a:xfrm>
            <a:off x="1571604" y="2214554"/>
            <a:ext cx="5715040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571604" y="1571612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El depositario ingresa los datos del depositante:</a:t>
            </a:r>
            <a:endParaRPr lang="es-ES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8432" t="13574" r="18432" b="24868"/>
          <a:stretch>
            <a:fillRect/>
          </a:stretch>
        </p:blipFill>
        <p:spPr bwMode="auto">
          <a:xfrm>
            <a:off x="1785918" y="2214554"/>
            <a:ext cx="557216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5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1700808"/>
          <a:ext cx="3391216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17 Flecha abajo"/>
          <p:cNvSpPr/>
          <p:nvPr/>
        </p:nvSpPr>
        <p:spPr>
          <a:xfrm>
            <a:off x="2627784" y="3000372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curvada hacia abajo"/>
          <p:cNvSpPr/>
          <p:nvPr/>
        </p:nvSpPr>
        <p:spPr>
          <a:xfrm>
            <a:off x="3643306" y="1285860"/>
            <a:ext cx="2500330" cy="7858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Destino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331640" y="3717032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No indica remitente comercial</a:t>
            </a:r>
            <a:endParaRPr lang="es-ES" dirty="0"/>
          </a:p>
        </p:txBody>
      </p:sp>
      <p:sp>
        <p:nvSpPr>
          <p:cNvPr id="24" name="23 Flecha abajo"/>
          <p:cNvSpPr/>
          <p:nvPr/>
        </p:nvSpPr>
        <p:spPr>
          <a:xfrm>
            <a:off x="2643174" y="4643446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1286422" y="5373216"/>
            <a:ext cx="270951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El CUIT indicado como DESTINATARIO será el responsable de la emisión de la Certificación Primaria y su Liquidación</a:t>
            </a:r>
            <a:endParaRPr lang="es-ES" dirty="0"/>
          </a:p>
        </p:txBody>
      </p:sp>
      <p:sp>
        <p:nvSpPr>
          <p:cNvPr id="26" name="25 Rectángulo"/>
          <p:cNvSpPr/>
          <p:nvPr/>
        </p:nvSpPr>
        <p:spPr>
          <a:xfrm>
            <a:off x="179512" y="44624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PRIMARIA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 sin Remitente Comercial</a:t>
            </a:r>
            <a:endParaRPr kumimoji="1" lang="es-AR" sz="2400" b="1" i="1" dirty="0" smtClean="0"/>
          </a:p>
        </p:txBody>
      </p:sp>
      <p:pic>
        <p:nvPicPr>
          <p:cNvPr id="74754" name="Picture 2" descr="http://t2.gstatic.com/images?q=tbn:ANd9GcS2l0QDmRQ-6o61NWcXmzNhPtaWmLB5GysPJa2JXWkh8n6pcsGuObfHHak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131171" y="1880244"/>
            <a:ext cx="1304925" cy="8286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8432" b="21711"/>
          <a:stretch>
            <a:fillRect/>
          </a:stretch>
        </p:blipFill>
        <p:spPr bwMode="auto">
          <a:xfrm>
            <a:off x="2357422" y="2214554"/>
            <a:ext cx="442915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8 Elipse"/>
          <p:cNvSpPr/>
          <p:nvPr/>
        </p:nvSpPr>
        <p:spPr>
          <a:xfrm>
            <a:off x="3929058" y="3429000"/>
            <a:ext cx="1357322" cy="2143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9 Flecha derecha"/>
          <p:cNvSpPr/>
          <p:nvPr/>
        </p:nvSpPr>
        <p:spPr>
          <a:xfrm>
            <a:off x="5357818" y="3500438"/>
            <a:ext cx="1714512" cy="71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CuadroTexto"/>
          <p:cNvSpPr txBox="1"/>
          <p:nvPr/>
        </p:nvSpPr>
        <p:spPr>
          <a:xfrm>
            <a:off x="7143768" y="3214686"/>
            <a:ext cx="1785950" cy="430887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s-AR" sz="1100" dirty="0" smtClean="0"/>
              <a:t>Pantalla de confirmación del certificado</a:t>
            </a:r>
            <a:endParaRPr lang="es-ES" sz="1100" dirty="0"/>
          </a:p>
        </p:txBody>
      </p:sp>
      <p:sp>
        <p:nvSpPr>
          <p:cNvPr id="8" name="7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8" name="7 CuadroTexto"/>
          <p:cNvSpPr txBox="1"/>
          <p:nvPr/>
        </p:nvSpPr>
        <p:spPr>
          <a:xfrm>
            <a:off x="1571604" y="1571612"/>
            <a:ext cx="59293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dirty="0" smtClean="0"/>
              <a:t>Certificado dado de alta:</a:t>
            </a:r>
            <a:endParaRPr lang="es-ES" dirty="0"/>
          </a:p>
        </p:txBody>
      </p:sp>
      <p:sp>
        <p:nvSpPr>
          <p:cNvPr id="9" name="8 Elipse"/>
          <p:cNvSpPr/>
          <p:nvPr/>
        </p:nvSpPr>
        <p:spPr>
          <a:xfrm>
            <a:off x="3929058" y="3429000"/>
            <a:ext cx="1357322" cy="2143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 l="19695" t="13574" r="19695" b="45387"/>
          <a:stretch>
            <a:fillRect/>
          </a:stretch>
        </p:blipFill>
        <p:spPr bwMode="auto">
          <a:xfrm>
            <a:off x="1785918" y="2214554"/>
            <a:ext cx="5500726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Rectángulo"/>
          <p:cNvSpPr/>
          <p:nvPr/>
        </p:nvSpPr>
        <p:spPr>
          <a:xfrm>
            <a:off x="251520" y="188640"/>
            <a:ext cx="5832648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Servicio WEB.</a:t>
            </a:r>
            <a:endParaRPr kumimoji="1" lang="es-ES" sz="24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07504" y="188640"/>
            <a:ext cx="2304256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 algn="just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PDF modelo de prueba</a:t>
            </a:r>
            <a:endParaRPr kumimoji="1" lang="es-ES" sz="2400" b="1" i="1" dirty="0"/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86075" y="188641"/>
            <a:ext cx="6257925" cy="66693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10 CuadroTexto"/>
          <p:cNvSpPr txBox="1"/>
          <p:nvPr/>
        </p:nvSpPr>
        <p:spPr>
          <a:xfrm>
            <a:off x="251520" y="2564904"/>
            <a:ext cx="25202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El PDF se confeccionó al sólo efecto de mostrar la imagen general del certificado. </a:t>
            </a:r>
          </a:p>
          <a:p>
            <a:r>
              <a:rPr lang="es-ES" dirty="0" smtClean="0"/>
              <a:t>Los datos pueden sufrir modificaciones .</a:t>
            </a:r>
            <a:endParaRPr lang="es-E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solidFill>
              <a:schemeClr val="tx2">
                <a:lumMod val="40000"/>
                <a:lumOff val="60000"/>
              </a:schemeClr>
            </a:solidFill>
            <a:round/>
            <a:headEnd/>
            <a:tailEnd/>
          </a:ln>
        </p:spPr>
      </p:pic>
      <p:sp>
        <p:nvSpPr>
          <p:cNvPr id="7" name="6 Rectángulo"/>
          <p:cNvSpPr/>
          <p:nvPr/>
        </p:nvSpPr>
        <p:spPr>
          <a:xfrm>
            <a:off x="107504" y="188640"/>
            <a:ext cx="2304256" cy="193899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 algn="just">
              <a:defRPr/>
            </a:pPr>
            <a:r>
              <a:rPr kumimoji="1" lang="es-AR" sz="2400" b="1" i="1" dirty="0" smtClean="0"/>
              <a:t>CERTIFICACIÓN ELECTRÓNICA DE GRANOS</a:t>
            </a:r>
          </a:p>
          <a:p>
            <a:pPr marL="266700" indent="-266700">
              <a:defRPr/>
            </a:pPr>
            <a:r>
              <a:rPr kumimoji="1" lang="es-ES" sz="2400" b="1" i="1" dirty="0" smtClean="0"/>
              <a:t>PDF modelo de prueba</a:t>
            </a:r>
            <a:endParaRPr kumimoji="1" lang="es-ES" sz="2400" b="1" i="1" dirty="0"/>
          </a:p>
        </p:txBody>
      </p:sp>
      <p:pic>
        <p:nvPicPr>
          <p:cNvPr id="10035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5288" y="0"/>
            <a:ext cx="6408712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4 Imagen" descr="tapa-jpg-plantilla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44624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2071678"/>
          <a:ext cx="29289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17 Flecha abajo"/>
          <p:cNvSpPr/>
          <p:nvPr/>
        </p:nvSpPr>
        <p:spPr>
          <a:xfrm>
            <a:off x="2714612" y="3000372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curvada hacia abajo"/>
          <p:cNvSpPr/>
          <p:nvPr/>
        </p:nvSpPr>
        <p:spPr>
          <a:xfrm>
            <a:off x="3643306" y="1285860"/>
            <a:ext cx="2500330" cy="7858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Destino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259632" y="3678123"/>
            <a:ext cx="29312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Consigna  Remitente Comercial en el CTG OPERADOR  registrado en RUCA</a:t>
            </a:r>
            <a:endParaRPr lang="es-ES" dirty="0"/>
          </a:p>
        </p:txBody>
      </p:sp>
      <p:sp>
        <p:nvSpPr>
          <p:cNvPr id="24" name="23 Flecha abajo"/>
          <p:cNvSpPr/>
          <p:nvPr/>
        </p:nvSpPr>
        <p:spPr>
          <a:xfrm>
            <a:off x="2726081" y="4729704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1331640" y="5288341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El CUIT indicado como REMITENTE COMERCIAL será el responsable de la emisión de la Certificación Primaria y su liquidación</a:t>
            </a:r>
            <a:endParaRPr lang="es-ES" dirty="0"/>
          </a:p>
        </p:txBody>
      </p:sp>
      <p:sp>
        <p:nvSpPr>
          <p:cNvPr id="26" name="25 Elipse"/>
          <p:cNvSpPr/>
          <p:nvPr/>
        </p:nvSpPr>
        <p:spPr>
          <a:xfrm>
            <a:off x="3786182" y="2786058"/>
            <a:ext cx="171451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Carta de porte inc. a</a:t>
            </a:r>
            <a:endParaRPr lang="es-ES" dirty="0"/>
          </a:p>
        </p:txBody>
      </p:sp>
      <p:sp>
        <p:nvSpPr>
          <p:cNvPr id="22" name="21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PRIMARIA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 con Remitente Comercial Operador</a:t>
            </a:r>
            <a:endParaRPr kumimoji="1" lang="es-AR" sz="2400" b="1" i="1" dirty="0" smtClean="0"/>
          </a:p>
        </p:txBody>
      </p:sp>
      <p:pic>
        <p:nvPicPr>
          <p:cNvPr id="72706" name="Picture 2" descr="http://t2.gstatic.com/images?q=tbn:ANd9GcS2l0QDmRQ-6o61NWcXmzNhPtaWmLB5GysPJa2JXWkh8n6pcsGuObfHHak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87155" y="1880244"/>
            <a:ext cx="1304925" cy="82867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2071678"/>
          <a:ext cx="29289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17 Flecha abajo"/>
          <p:cNvSpPr/>
          <p:nvPr/>
        </p:nvSpPr>
        <p:spPr>
          <a:xfrm>
            <a:off x="2714612" y="3000372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curvada hacia abajo"/>
          <p:cNvSpPr/>
          <p:nvPr/>
        </p:nvSpPr>
        <p:spPr>
          <a:xfrm>
            <a:off x="3643306" y="1285860"/>
            <a:ext cx="2500330" cy="7858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Destino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424738" y="378904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NO DEBE CONSIGNAR REMITENTE COMERCIAL</a:t>
            </a:r>
            <a:endParaRPr lang="es-ES" dirty="0"/>
          </a:p>
        </p:txBody>
      </p:sp>
      <p:sp>
        <p:nvSpPr>
          <p:cNvPr id="24" name="23 Flecha abajo"/>
          <p:cNvSpPr/>
          <p:nvPr/>
        </p:nvSpPr>
        <p:spPr>
          <a:xfrm>
            <a:off x="2726081" y="4643446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1547664" y="5301208"/>
            <a:ext cx="23574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Certifica  y liquida el Destinatario como  PRODUCCIÓN PROPIA.  El  CUIT DESTINO =  DESTINATARIO</a:t>
            </a:r>
            <a:endParaRPr lang="es-ES" dirty="0"/>
          </a:p>
        </p:txBody>
      </p:sp>
      <p:sp>
        <p:nvSpPr>
          <p:cNvPr id="26" name="25 Elipse"/>
          <p:cNvSpPr/>
          <p:nvPr/>
        </p:nvSpPr>
        <p:spPr>
          <a:xfrm>
            <a:off x="3786182" y="2786058"/>
            <a:ext cx="171451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Carta de porte inc. a</a:t>
            </a:r>
            <a:endParaRPr lang="es-ES" dirty="0"/>
          </a:p>
        </p:txBody>
      </p:sp>
      <p:pic>
        <p:nvPicPr>
          <p:cNvPr id="70658" name="Picture 2" descr="http://t2.gstatic.com/images?q=tbn:ANd9GcS2l0QDmRQ-6o61NWcXmzNhPtaWmLB5GysPJa2JXWkh8n6pcsGuObfHHak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95936" y="1844824"/>
            <a:ext cx="1304925" cy="828676"/>
          </a:xfrm>
          <a:prstGeom prst="rect">
            <a:avLst/>
          </a:prstGeom>
          <a:noFill/>
        </p:spPr>
      </p:pic>
      <p:sp>
        <p:nvSpPr>
          <p:cNvPr id="22" name="21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PRIMARIA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 de PROPIA PRODUCCIÓN</a:t>
            </a:r>
            <a:endParaRPr kumimoji="1" lang="es-AR" sz="2400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2071678"/>
          <a:ext cx="29289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18" name="17 Flecha abajo"/>
          <p:cNvSpPr/>
          <p:nvPr/>
        </p:nvSpPr>
        <p:spPr>
          <a:xfrm>
            <a:off x="2714612" y="3000372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19 Flecha curvada hacia abajo"/>
          <p:cNvSpPr/>
          <p:nvPr/>
        </p:nvSpPr>
        <p:spPr>
          <a:xfrm>
            <a:off x="3643306" y="1285860"/>
            <a:ext cx="2500330" cy="785818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Destino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424738" y="3789040"/>
            <a:ext cx="26432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Puede  indicar  REMITENTE COMERCIAL y/o CORREDOR</a:t>
            </a:r>
            <a:endParaRPr lang="es-ES" dirty="0"/>
          </a:p>
        </p:txBody>
      </p:sp>
      <p:sp>
        <p:nvSpPr>
          <p:cNvPr id="24" name="23 Flecha abajo"/>
          <p:cNvSpPr/>
          <p:nvPr/>
        </p:nvSpPr>
        <p:spPr>
          <a:xfrm>
            <a:off x="2726081" y="4643446"/>
            <a:ext cx="45719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24 CuadroTexto"/>
          <p:cNvSpPr txBox="1"/>
          <p:nvPr/>
        </p:nvSpPr>
        <p:spPr>
          <a:xfrm>
            <a:off x="1566474" y="5572140"/>
            <a:ext cx="2357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Certifica Destinatario   o Remitente Comercial  y emite LPG el CORREDOR</a:t>
            </a:r>
            <a:endParaRPr lang="es-ES" dirty="0"/>
          </a:p>
        </p:txBody>
      </p:sp>
      <p:sp>
        <p:nvSpPr>
          <p:cNvPr id="26" name="25 Elipse"/>
          <p:cNvSpPr/>
          <p:nvPr/>
        </p:nvSpPr>
        <p:spPr>
          <a:xfrm>
            <a:off x="3786182" y="2786058"/>
            <a:ext cx="171451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Carta de porte inc. a</a:t>
            </a:r>
            <a:endParaRPr lang="es-ES" dirty="0"/>
          </a:p>
        </p:txBody>
      </p:sp>
      <p:pic>
        <p:nvPicPr>
          <p:cNvPr id="70658" name="Picture 2" descr="http://t2.gstatic.com/images?q=tbn:ANd9GcS2l0QDmRQ-6o61NWcXmzNhPtaWmLB5GysPJa2JXWkh8n6pcsGuObfHHak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995936" y="1844824"/>
            <a:ext cx="1304925" cy="828676"/>
          </a:xfrm>
          <a:prstGeom prst="rect">
            <a:avLst/>
          </a:prstGeom>
          <a:noFill/>
        </p:spPr>
      </p:pic>
      <p:sp>
        <p:nvSpPr>
          <p:cNvPr id="22" name="21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ELECTRÓNICA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  con CORREDOR</a:t>
            </a:r>
            <a:endParaRPr kumimoji="1" lang="es-AR" sz="2400" b="1" i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graphicFrame>
        <p:nvGraphicFramePr>
          <p:cNvPr id="16" name="15 Diagrama"/>
          <p:cNvGraphicFramePr/>
          <p:nvPr/>
        </p:nvGraphicFramePr>
        <p:xfrm>
          <a:off x="5429256" y="2071678"/>
          <a:ext cx="292895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7" name="16 Diagrama"/>
          <p:cNvGraphicFramePr/>
          <p:nvPr/>
        </p:nvGraphicFramePr>
        <p:xfrm>
          <a:off x="642910" y="1214422"/>
          <a:ext cx="2928958" cy="4921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0" name="19 Flecha curvada hacia arriba"/>
          <p:cNvSpPr/>
          <p:nvPr/>
        </p:nvSpPr>
        <p:spPr>
          <a:xfrm rot="10800000">
            <a:off x="3643306" y="1285860"/>
            <a:ext cx="2500330" cy="785818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chemeClr val="tx1"/>
              </a:solidFill>
            </a:endParaRPr>
          </a:p>
        </p:txBody>
      </p:sp>
      <p:sp>
        <p:nvSpPr>
          <p:cNvPr id="23" name="22 CuadroTexto"/>
          <p:cNvSpPr txBox="1"/>
          <p:nvPr/>
        </p:nvSpPr>
        <p:spPr>
          <a:xfrm>
            <a:off x="6643702" y="1357298"/>
            <a:ext cx="1571636" cy="338554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s-AR" dirty="0" smtClean="0">
                <a:solidFill>
                  <a:schemeClr val="bg1"/>
                </a:solidFill>
              </a:rPr>
              <a:t>Depositario</a:t>
            </a:r>
            <a:endParaRPr lang="es-ES" dirty="0">
              <a:solidFill>
                <a:schemeClr val="bg1"/>
              </a:solidFill>
            </a:endParaRPr>
          </a:p>
        </p:txBody>
      </p:sp>
      <p:cxnSp>
        <p:nvCxnSpPr>
          <p:cNvPr id="28" name="27 Conector recto"/>
          <p:cNvCxnSpPr/>
          <p:nvPr/>
        </p:nvCxnSpPr>
        <p:spPr>
          <a:xfrm rot="5400000" flipH="1" flipV="1">
            <a:off x="6500826" y="3643314"/>
            <a:ext cx="40005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Conector recto de flecha"/>
          <p:cNvCxnSpPr/>
          <p:nvPr/>
        </p:nvCxnSpPr>
        <p:spPr>
          <a:xfrm rot="10800000">
            <a:off x="8143900" y="2857496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35 Conector recto de flecha"/>
          <p:cNvCxnSpPr/>
          <p:nvPr/>
        </p:nvCxnSpPr>
        <p:spPr>
          <a:xfrm rot="10800000">
            <a:off x="8143900" y="4071942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37 Conector recto de flecha"/>
          <p:cNvCxnSpPr/>
          <p:nvPr/>
        </p:nvCxnSpPr>
        <p:spPr>
          <a:xfrm rot="10800000">
            <a:off x="8143900" y="5643578"/>
            <a:ext cx="35719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Conector recto"/>
          <p:cNvCxnSpPr/>
          <p:nvPr/>
        </p:nvCxnSpPr>
        <p:spPr>
          <a:xfrm rot="10800000">
            <a:off x="8286776" y="1643050"/>
            <a:ext cx="21431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CuadroTexto"/>
          <p:cNvSpPr txBox="1"/>
          <p:nvPr/>
        </p:nvSpPr>
        <p:spPr>
          <a:xfrm>
            <a:off x="1214414" y="3861048"/>
            <a:ext cx="264320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dirty="0" smtClean="0"/>
              <a:t>Certifica el  retiro  el depositario del grano. En el CTG deberá consignar como Remitente Comercial al Productor. Si el Destino y Destinatario es distinto al Productor, el CTG permitirá una nueva Certificación Primaria por parte del Destinatario en la planta del Destino.  </a:t>
            </a:r>
            <a:endParaRPr lang="es-ES" dirty="0"/>
          </a:p>
        </p:txBody>
      </p:sp>
      <p:sp>
        <p:nvSpPr>
          <p:cNvPr id="22" name="21 Flecha derecha"/>
          <p:cNvSpPr/>
          <p:nvPr/>
        </p:nvSpPr>
        <p:spPr>
          <a:xfrm rot="10800000">
            <a:off x="3929058" y="4143380"/>
            <a:ext cx="1071570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17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de RETIRO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Circuito operativo</a:t>
            </a:r>
            <a:endParaRPr kumimoji="1" lang="es-AR" sz="2400" b="1" i="1" dirty="0" smtClean="0"/>
          </a:p>
        </p:txBody>
      </p:sp>
      <p:sp>
        <p:nvSpPr>
          <p:cNvPr id="25" name="24 Elipse"/>
          <p:cNvSpPr/>
          <p:nvPr/>
        </p:nvSpPr>
        <p:spPr>
          <a:xfrm>
            <a:off x="3865600" y="2492896"/>
            <a:ext cx="1714512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dirty="0" smtClean="0"/>
              <a:t>Carta de porte </a:t>
            </a:r>
            <a:r>
              <a:rPr lang="es-AR" dirty="0" err="1" smtClean="0"/>
              <a:t>inc</a:t>
            </a:r>
            <a:r>
              <a:rPr lang="es-AR" dirty="0" smtClean="0"/>
              <a:t> b</a:t>
            </a:r>
            <a:endParaRPr lang="es-ES" dirty="0"/>
          </a:p>
        </p:txBody>
      </p:sp>
      <p:pic>
        <p:nvPicPr>
          <p:cNvPr id="68610" name="Picture 2" descr="http://t2.gstatic.com/images?q=tbn:ANd9GcR1TXzXISDW44GHJn1Gc6-7C58qLyjdWOpEvcWWXXeXz7xugWxM_0XR-eUZ">
            <a:hlinkClick r:id="rId12"/>
          </p:cNvPr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4067944" y="1556792"/>
            <a:ext cx="1276350" cy="9525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grayscl/>
          </a:blip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22" name="21 Rectángulo"/>
          <p:cNvSpPr/>
          <p:nvPr/>
        </p:nvSpPr>
        <p:spPr>
          <a:xfrm>
            <a:off x="179512" y="188640"/>
            <a:ext cx="7128792" cy="83099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marL="266700" indent="-266700">
              <a:defRPr/>
            </a:pPr>
            <a:r>
              <a:rPr kumimoji="1" lang="es-AR" sz="2400" b="1" i="1" dirty="0" smtClean="0"/>
              <a:t>CERTIFICACIÓN de RETIRO DE GRANOS</a:t>
            </a:r>
            <a:endParaRPr kumimoji="1" lang="es-ES" sz="2400" b="1" i="1" dirty="0" smtClean="0"/>
          </a:p>
          <a:p>
            <a:pPr marL="266700" indent="-266700">
              <a:defRPr/>
            </a:pPr>
            <a:r>
              <a:rPr kumimoji="1" lang="es-ES" sz="2400" b="1" i="1" dirty="0" smtClean="0"/>
              <a:t>Comentarios del Certificado de Retiro</a:t>
            </a:r>
            <a:endParaRPr kumimoji="1" lang="es-AR" sz="2400" b="1" i="1" dirty="0" smtClean="0"/>
          </a:p>
        </p:txBody>
      </p:sp>
      <p:sp>
        <p:nvSpPr>
          <p:cNvPr id="21" name="20 CuadroTexto"/>
          <p:cNvSpPr txBox="1"/>
          <p:nvPr/>
        </p:nvSpPr>
        <p:spPr>
          <a:xfrm>
            <a:off x="683568" y="1196753"/>
            <a:ext cx="756084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endParaRPr lang="es-AR" sz="2000" dirty="0" smtClean="0"/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El Certificado se gestiona asociado a un Certificado Primario de Depósito, y será emitido por igual CUIT Depositario.</a:t>
            </a:r>
            <a:endParaRPr lang="es-AR" sz="2000" dirty="0" smtClean="0"/>
          </a:p>
          <a:p>
            <a:pPr algn="just">
              <a:buFont typeface="Arial" pitchFamily="34" charset="0"/>
              <a:buChar char="•"/>
            </a:pPr>
            <a:r>
              <a:rPr lang="es-AR" sz="2000" dirty="0" smtClean="0"/>
              <a:t>Puede  indicar  sólo una carta de porte por Certificado de Retiro.</a:t>
            </a:r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La carta de porte  deberá ser </a:t>
            </a:r>
            <a:r>
              <a:rPr lang="es-ES" sz="2000" dirty="0" err="1" smtClean="0"/>
              <a:t>inc</a:t>
            </a:r>
            <a:r>
              <a:rPr lang="es-ES" sz="2000" dirty="0" smtClean="0"/>
              <a:t> b) y será emitida por el titular de la planta. </a:t>
            </a:r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Corresponde a una salida del Registro Electrónico de Movimientos y Existencias.</a:t>
            </a:r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Si se anula el CTG asociado a la Carta de Porte que ampara el retiro, entonces podrá ser Anulado el Certificado. </a:t>
            </a:r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Si el destino del grano es el establecimiento del Productor, entonces el CTG deberá contener el CUIT de éste en los campos: remitente comercial, destino y destinatario.</a:t>
            </a:r>
          </a:p>
          <a:p>
            <a:pPr algn="just">
              <a:buFont typeface="Arial" pitchFamily="34" charset="0"/>
              <a:buChar char="•"/>
            </a:pPr>
            <a:r>
              <a:rPr lang="es-ES" sz="2000" dirty="0" smtClean="0"/>
              <a:t>Si el CTG arriba a otro Destino con planta, el CUIT Destinatario podrá Certificar el Depósito de los granos, que aún no fueron liquidados.</a:t>
            </a:r>
          </a:p>
          <a:p>
            <a:pPr algn="just">
              <a:buFont typeface="Arial" pitchFamily="34" charset="0"/>
              <a:buChar char="•"/>
            </a:pPr>
            <a:endParaRPr lang="es-AR" sz="2000" dirty="0" smtClean="0"/>
          </a:p>
          <a:p>
            <a:pPr algn="just">
              <a:buFont typeface="Arial" pitchFamily="34" charset="0"/>
              <a:buChar char="•"/>
            </a:pPr>
            <a:endParaRPr lang="es-ES" sz="2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5382</TotalTime>
  <Words>1073</Words>
  <Application>Microsoft Office PowerPoint</Application>
  <PresentationFormat>Presentación en pantalla (4:3)</PresentationFormat>
  <Paragraphs>186</Paragraphs>
  <Slides>44</Slides>
  <Notes>42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44</vt:i4>
      </vt:variant>
    </vt:vector>
  </HeadingPairs>
  <TitlesOfParts>
    <vt:vector size="45" baseType="lpstr">
      <vt:lpstr>Tema1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  <vt:lpstr>Diapositiva 41</vt:lpstr>
      <vt:lpstr>Diapositiva 42</vt:lpstr>
      <vt:lpstr>Diapositiva 43</vt:lpstr>
      <vt:lpstr>Diapositiva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Full</dc:creator>
  <cp:lastModifiedBy>na</cp:lastModifiedBy>
  <cp:revision>456</cp:revision>
  <dcterms:created xsi:type="dcterms:W3CDTF">2010-03-04T20:12:28Z</dcterms:created>
  <dcterms:modified xsi:type="dcterms:W3CDTF">2015-03-02T19:54:41Z</dcterms:modified>
</cp:coreProperties>
</file>